
<file path=[Content_Types].xml><?xml version="1.0" encoding="utf-8"?>
<Types xmlns="http://schemas.openxmlformats.org/package/2006/content-types">
  <Default Extension="jpeg" ContentType="image/jpeg"/>
  <Default Extension="JPG" ContentType="image/.jpg"/>
  <Default Extension="wav" ContentType="audio/x-wav"/>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5" r:id="rId3"/>
    <p:sldId id="267" r:id="rId4"/>
    <p:sldId id="260" r:id="rId5"/>
    <p:sldId id="261" r:id="rId6"/>
    <p:sldId id="262" r:id="rId7"/>
    <p:sldId id="263" r:id="rId8"/>
    <p:sldId id="264" r:id="rId9"/>
    <p:sldId id="296" r:id="rId10"/>
    <p:sldId id="293" r:id="rId11"/>
    <p:sldId id="311" r:id="rId12"/>
    <p:sldId id="297" r:id="rId13"/>
    <p:sldId id="282" r:id="rId14"/>
    <p:sldId id="271" r:id="rId15"/>
    <p:sldId id="308" r:id="rId16"/>
    <p:sldId id="298" r:id="rId17"/>
    <p:sldId id="270" r:id="rId18"/>
    <p:sldId id="288" r:id="rId19"/>
    <p:sldId id="299" r:id="rId20"/>
    <p:sldId id="285" r:id="rId21"/>
    <p:sldId id="300" r:id="rId22"/>
    <p:sldId id="301" r:id="rId23"/>
    <p:sldId id="302" r:id="rId24"/>
    <p:sldId id="307" r:id="rId25"/>
    <p:sldId id="310" r:id="rId26"/>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000099"/>
    <a:srgbClr val="66FF33"/>
    <a:srgbClr val="00FFFF"/>
    <a:srgbClr val="990099"/>
    <a:srgbClr val="FF9900"/>
    <a:srgbClr val="FF0066"/>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88" d="100"/>
          <a:sy n="88" d="100"/>
        </p:scale>
        <p:origin x="-33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solidFill>
          <a:schemeClr val="bg1"/>
        </a:solidFill>
        <a:effectLst/>
      </p:bgPr>
    </p:bg>
    <p:spTree>
      <p:nvGrpSpPr>
        <p:cNvPr id="1" name=""/>
        <p:cNvGrpSpPr/>
        <p:nvPr/>
      </p:nvGrpSpPr>
      <p:grpSpPr/>
      <p:grpSp>
        <p:nvGrpSpPr>
          <p:cNvPr id="9218" name="Group 9217"/>
          <p:cNvGrpSpPr/>
          <p:nvPr/>
        </p:nvGrpSpPr>
        <p:grpSpPr>
          <a:xfrm>
            <a:off x="3175" y="4267200"/>
            <a:ext cx="9140825" cy="2590800"/>
            <a:chOff x="2" y="2688"/>
            <a:chExt cx="5758" cy="1632"/>
          </a:xfrm>
        </p:grpSpPr>
        <p:sp>
          <p:nvSpPr>
            <p:cNvPr id="9219" name="Freeform 9218"/>
            <p:cNvSpPr/>
            <p:nvPr/>
          </p:nvSpPr>
          <p:spPr>
            <a:xfrm>
              <a:off x="2" y="2688"/>
              <a:ext cx="5758" cy="1632"/>
            </a:xfrm>
            <a:custGeom>
              <a:avLst/>
              <a:gdLst/>
              <a:ahLst/>
              <a:cxnLst/>
              <a:pathLst>
                <a:path w="5740" h="4316">
                  <a:moveTo>
                    <a:pt x="5740" y="4316"/>
                  </a:moveTo>
                  <a:lnTo>
                    <a:pt x="0" y="4316"/>
                  </a:lnTo>
                  <a:lnTo>
                    <a:pt x="0" y="0"/>
                  </a:lnTo>
                  <a:lnTo>
                    <a:pt x="5740" y="0"/>
                  </a:lnTo>
                  <a:lnTo>
                    <a:pt x="5740" y="4316"/>
                  </a:lnTo>
                  <a:lnTo>
                    <a:pt x="5740" y="4316"/>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en-US"/>
            </a:p>
          </p:txBody>
        </p:sp>
        <p:grpSp>
          <p:nvGrpSpPr>
            <p:cNvPr id="9220" name="Group 9219"/>
            <p:cNvGrpSpPr/>
            <p:nvPr userDrawn="1"/>
          </p:nvGrpSpPr>
          <p:grpSpPr>
            <a:xfrm>
              <a:off x="3528" y="3715"/>
              <a:ext cx="792" cy="521"/>
              <a:chOff x="3527" y="3715"/>
              <a:chExt cx="792" cy="521"/>
            </a:xfrm>
          </p:grpSpPr>
          <p:sp>
            <p:nvSpPr>
              <p:cNvPr id="9221" name="Oval 9220"/>
              <p:cNvSpPr/>
              <p:nvPr/>
            </p:nvSpPr>
            <p:spPr>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tileRect/>
              </a:gradFill>
              <a:ln w="9525">
                <a:noFill/>
              </a:ln>
            </p:spPr>
            <p:txBody>
              <a:bodyPr/>
              <a:p>
                <a:endParaRPr lang="en-US"/>
              </a:p>
            </p:txBody>
          </p:sp>
          <p:sp>
            <p:nvSpPr>
              <p:cNvPr id="9222" name="Oval 9221"/>
              <p:cNvSpPr/>
              <p:nvPr/>
            </p:nvSpPr>
            <p:spPr>
              <a:xfrm>
                <a:off x="3726" y="3840"/>
                <a:ext cx="452" cy="275"/>
              </a:xfrm>
              <a:prstGeom prst="ellipse">
                <a:avLst/>
              </a:prstGeom>
              <a:gradFill rotWithShape="0">
                <a:gsLst>
                  <a:gs pos="0">
                    <a:schemeClr val="accent2">
                      <a:gamma/>
                      <a:shade val="90980"/>
                      <a:invGamma/>
                    </a:schemeClr>
                  </a:gs>
                  <a:gs pos="100000">
                    <a:schemeClr val="accent2"/>
                  </a:gs>
                </a:gsLst>
                <a:lin ang="5400000" scaled="1"/>
                <a:tileRect/>
              </a:gradFill>
              <a:ln w="9525">
                <a:noFill/>
              </a:ln>
            </p:spPr>
            <p:txBody>
              <a:bodyPr/>
              <a:p>
                <a:endParaRPr lang="en-US"/>
              </a:p>
            </p:txBody>
          </p:sp>
          <p:sp>
            <p:nvSpPr>
              <p:cNvPr id="9223" name="Oval 9222"/>
              <p:cNvSpPr/>
              <p:nvPr/>
            </p:nvSpPr>
            <p:spPr>
              <a:xfrm>
                <a:off x="3782" y="3872"/>
                <a:ext cx="344" cy="207"/>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en-US"/>
              </a:p>
            </p:txBody>
          </p:sp>
          <p:sp>
            <p:nvSpPr>
              <p:cNvPr id="9224" name="Oval 9223"/>
              <p:cNvSpPr/>
              <p:nvPr/>
            </p:nvSpPr>
            <p:spPr>
              <a:xfrm>
                <a:off x="3822" y="3896"/>
                <a:ext cx="262" cy="159"/>
              </a:xfrm>
              <a:prstGeom prst="ellipse">
                <a:avLst/>
              </a:prstGeom>
              <a:gradFill rotWithShape="0">
                <a:gsLst>
                  <a:gs pos="0">
                    <a:schemeClr val="accent2">
                      <a:gamma/>
                      <a:shade val="96863"/>
                      <a:invGamma/>
                    </a:schemeClr>
                  </a:gs>
                  <a:gs pos="100000">
                    <a:schemeClr val="accent2"/>
                  </a:gs>
                </a:gsLst>
                <a:lin ang="5400000" scaled="1"/>
                <a:tileRect/>
              </a:gradFill>
              <a:ln w="9525">
                <a:noFill/>
              </a:ln>
            </p:spPr>
            <p:txBody>
              <a:bodyPr/>
              <a:p>
                <a:endParaRPr lang="en-US"/>
              </a:p>
            </p:txBody>
          </p:sp>
          <p:sp>
            <p:nvSpPr>
              <p:cNvPr id="9225" name="Oval 9224"/>
              <p:cNvSpPr/>
              <p:nvPr/>
            </p:nvSpPr>
            <p:spPr>
              <a:xfrm>
                <a:off x="3856" y="3922"/>
                <a:ext cx="192" cy="107"/>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en-US"/>
              </a:p>
            </p:txBody>
          </p:sp>
          <p:sp>
            <p:nvSpPr>
              <p:cNvPr id="9226" name="Freeform 9225"/>
              <p:cNvSpPr/>
              <p:nvPr/>
            </p:nvSpPr>
            <p:spPr>
              <a:xfrm>
                <a:off x="3575" y="3715"/>
                <a:ext cx="383" cy="161"/>
              </a:xfrm>
              <a:custGeom>
                <a:avLst/>
                <a:gdLst/>
                <a:ahLst/>
                <a:cxnLst/>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alpha val="100000"/>
                    </a:schemeClr>
                  </a:gs>
                  <a:gs pos="100000">
                    <a:schemeClr val="accent2">
                      <a:alpha val="100000"/>
                    </a:schemeClr>
                  </a:gs>
                </a:gsLst>
                <a:lin ang="5400000" scaled="1"/>
                <a:tileRect/>
              </a:gradFill>
              <a:ln w="9525">
                <a:noFill/>
              </a:ln>
            </p:spPr>
            <p:txBody>
              <a:bodyPr/>
              <a:p>
                <a:endParaRPr lang="en-US"/>
              </a:p>
            </p:txBody>
          </p:sp>
          <p:sp>
            <p:nvSpPr>
              <p:cNvPr id="9227" name="Freeform 9226"/>
              <p:cNvSpPr/>
              <p:nvPr/>
            </p:nvSpPr>
            <p:spPr>
              <a:xfrm>
                <a:off x="3695" y="4170"/>
                <a:ext cx="444" cy="66"/>
              </a:xfrm>
              <a:custGeom>
                <a:avLst/>
                <a:gdLst/>
                <a:ahLst/>
                <a:cxnLst/>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alpha val="100000"/>
                    </a:schemeClr>
                  </a:gs>
                  <a:gs pos="100000">
                    <a:schemeClr val="accent2">
                      <a:alpha val="100000"/>
                    </a:schemeClr>
                  </a:gs>
                </a:gsLst>
                <a:lin ang="18900000" scaled="1"/>
                <a:tileRect/>
              </a:gradFill>
              <a:ln w="9525">
                <a:noFill/>
              </a:ln>
            </p:spPr>
            <p:txBody>
              <a:bodyPr/>
              <a:p>
                <a:endParaRPr lang="en-US"/>
              </a:p>
            </p:txBody>
          </p:sp>
          <p:sp>
            <p:nvSpPr>
              <p:cNvPr id="9228" name="Freeform 9227"/>
              <p:cNvSpPr/>
              <p:nvPr/>
            </p:nvSpPr>
            <p:spPr>
              <a:xfrm>
                <a:off x="3527" y="3906"/>
                <a:ext cx="89" cy="216"/>
              </a:xfrm>
              <a:custGeom>
                <a:avLst/>
                <a:gdLst/>
                <a:ahLst/>
                <a:cxnLst/>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en-US"/>
              </a:p>
            </p:txBody>
          </p:sp>
          <p:sp>
            <p:nvSpPr>
              <p:cNvPr id="9229" name="Freeform 9228"/>
              <p:cNvSpPr/>
              <p:nvPr/>
            </p:nvSpPr>
            <p:spPr>
              <a:xfrm>
                <a:off x="3569" y="3745"/>
                <a:ext cx="750" cy="461"/>
              </a:xfrm>
              <a:custGeom>
                <a:avLst/>
                <a:gdLst/>
                <a:ahLst/>
                <a:cxnLst/>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alpha val="100000"/>
                    </a:schemeClr>
                  </a:gs>
                  <a:gs pos="100000">
                    <a:schemeClr val="accent2">
                      <a:gamma/>
                      <a:shade val="90980"/>
                      <a:invGamma/>
                      <a:alpha val="100000"/>
                    </a:schemeClr>
                  </a:gs>
                </a:gsLst>
                <a:path path="shape">
                  <a:fillToRect l="50000" t="50000" r="50000" b="50000"/>
                </a:path>
                <a:tileRect/>
              </a:gradFill>
              <a:ln w="9525">
                <a:noFill/>
              </a:ln>
            </p:spPr>
            <p:txBody>
              <a:bodyPr/>
              <a:p>
                <a:endParaRPr lang="en-US"/>
              </a:p>
            </p:txBody>
          </p:sp>
          <p:sp>
            <p:nvSpPr>
              <p:cNvPr id="9230" name="Freeform 9229"/>
              <p:cNvSpPr/>
              <p:nvPr/>
            </p:nvSpPr>
            <p:spPr>
              <a:xfrm>
                <a:off x="4037" y="3721"/>
                <a:ext cx="96" cy="30"/>
              </a:xfrm>
              <a:custGeom>
                <a:avLst/>
                <a:gdLst/>
                <a:ahLst/>
                <a:cxnLst/>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alpha val="100000"/>
                    </a:schemeClr>
                  </a:gs>
                  <a:gs pos="100000">
                    <a:schemeClr val="accent2">
                      <a:gamma/>
                      <a:shade val="87843"/>
                      <a:invGamma/>
                      <a:alpha val="100000"/>
                    </a:schemeClr>
                  </a:gs>
                </a:gsLst>
                <a:lin ang="0" scaled="1"/>
                <a:tileRect/>
              </a:gradFill>
              <a:ln w="9525">
                <a:noFill/>
              </a:ln>
            </p:spPr>
            <p:txBody>
              <a:bodyPr/>
              <a:p>
                <a:endParaRPr lang="en-US"/>
              </a:p>
            </p:txBody>
          </p:sp>
          <p:sp>
            <p:nvSpPr>
              <p:cNvPr id="9231" name="Oval 9230"/>
              <p:cNvSpPr/>
              <p:nvPr/>
            </p:nvSpPr>
            <p:spPr>
              <a:xfrm>
                <a:off x="3910" y="3948"/>
                <a:ext cx="84" cy="53"/>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en-US"/>
              </a:p>
            </p:txBody>
          </p:sp>
        </p:grpSp>
        <p:grpSp>
          <p:nvGrpSpPr>
            <p:cNvPr id="9232" name="Group 9231"/>
            <p:cNvGrpSpPr/>
            <p:nvPr userDrawn="1"/>
          </p:nvGrpSpPr>
          <p:grpSpPr>
            <a:xfrm>
              <a:off x="1776" y="3631"/>
              <a:ext cx="1626" cy="683"/>
              <a:chOff x="1776" y="3631"/>
              <a:chExt cx="1626" cy="683"/>
            </a:xfrm>
          </p:grpSpPr>
          <p:sp>
            <p:nvSpPr>
              <p:cNvPr id="9233" name="Oval 9232"/>
              <p:cNvSpPr/>
              <p:nvPr/>
            </p:nvSpPr>
            <p:spPr>
              <a:xfrm>
                <a:off x="2268" y="3934"/>
                <a:ext cx="638" cy="377"/>
              </a:xfrm>
              <a:prstGeom prst="ellipse">
                <a:avLst/>
              </a:prstGeom>
              <a:gradFill rotWithShape="0">
                <a:gsLst>
                  <a:gs pos="0">
                    <a:schemeClr val="accent2">
                      <a:gamma/>
                      <a:shade val="87843"/>
                      <a:invGamma/>
                    </a:schemeClr>
                  </a:gs>
                  <a:gs pos="100000">
                    <a:schemeClr val="accent2"/>
                  </a:gs>
                </a:gsLst>
                <a:lin ang="2700000" scaled="1"/>
                <a:tileRect/>
              </a:gradFill>
              <a:ln w="9525">
                <a:noFill/>
              </a:ln>
            </p:spPr>
            <p:txBody>
              <a:bodyPr/>
              <a:p>
                <a:endParaRPr lang="en-US"/>
              </a:p>
            </p:txBody>
          </p:sp>
          <p:sp>
            <p:nvSpPr>
              <p:cNvPr id="9234" name="Oval 9233"/>
              <p:cNvSpPr/>
              <p:nvPr/>
            </p:nvSpPr>
            <p:spPr>
              <a:xfrm>
                <a:off x="2314" y="3958"/>
                <a:ext cx="543" cy="332"/>
              </a:xfrm>
              <a:prstGeom prst="ellipse">
                <a:avLst/>
              </a:prstGeom>
              <a:gradFill rotWithShape="0">
                <a:gsLst>
                  <a:gs pos="0">
                    <a:schemeClr val="accent2"/>
                  </a:gs>
                  <a:gs pos="100000">
                    <a:schemeClr val="accent2">
                      <a:gamma/>
                      <a:shade val="87843"/>
                      <a:invGamma/>
                    </a:schemeClr>
                  </a:gs>
                </a:gsLst>
                <a:lin ang="2700000" scaled="1"/>
                <a:tileRect/>
              </a:gradFill>
              <a:ln w="9525">
                <a:noFill/>
              </a:ln>
            </p:spPr>
            <p:txBody>
              <a:bodyPr/>
              <a:p>
                <a:endParaRPr lang="en-US"/>
              </a:p>
            </p:txBody>
          </p:sp>
          <p:sp>
            <p:nvSpPr>
              <p:cNvPr id="9235" name="Oval 9234"/>
              <p:cNvSpPr/>
              <p:nvPr/>
            </p:nvSpPr>
            <p:spPr>
              <a:xfrm>
                <a:off x="2341" y="3979"/>
                <a:ext cx="501" cy="299"/>
              </a:xfrm>
              <a:prstGeom prst="ellipse">
                <a:avLst/>
              </a:prstGeom>
              <a:gradFill rotWithShape="0">
                <a:gsLst>
                  <a:gs pos="0">
                    <a:schemeClr val="accent2">
                      <a:gamma/>
                      <a:shade val="90980"/>
                      <a:invGamma/>
                    </a:schemeClr>
                  </a:gs>
                  <a:gs pos="100000">
                    <a:schemeClr val="accent2"/>
                  </a:gs>
                </a:gsLst>
                <a:lin ang="2700000" scaled="1"/>
                <a:tileRect/>
              </a:gradFill>
              <a:ln w="9525">
                <a:noFill/>
              </a:ln>
            </p:spPr>
            <p:txBody>
              <a:bodyPr/>
              <a:p>
                <a:endParaRPr lang="en-US"/>
              </a:p>
            </p:txBody>
          </p:sp>
          <p:sp>
            <p:nvSpPr>
              <p:cNvPr id="9236" name="Oval 9235"/>
              <p:cNvSpPr/>
              <p:nvPr/>
            </p:nvSpPr>
            <p:spPr>
              <a:xfrm>
                <a:off x="2368" y="3997"/>
                <a:ext cx="444" cy="258"/>
              </a:xfrm>
              <a:prstGeom prst="ellipse">
                <a:avLst/>
              </a:prstGeom>
              <a:gradFill rotWithShape="0">
                <a:gsLst>
                  <a:gs pos="0">
                    <a:schemeClr val="accent2">
                      <a:gamma/>
                      <a:shade val="87843"/>
                      <a:invGamma/>
                    </a:schemeClr>
                  </a:gs>
                  <a:gs pos="100000">
                    <a:schemeClr val="accent2"/>
                  </a:gs>
                </a:gsLst>
                <a:lin ang="5400000" scaled="1"/>
                <a:tileRect/>
              </a:gradFill>
              <a:ln w="9525">
                <a:noFill/>
              </a:ln>
            </p:spPr>
            <p:txBody>
              <a:bodyPr/>
              <a:p>
                <a:endParaRPr lang="en-US"/>
              </a:p>
            </p:txBody>
          </p:sp>
          <p:sp>
            <p:nvSpPr>
              <p:cNvPr id="9237" name="Oval 9236"/>
              <p:cNvSpPr/>
              <p:nvPr/>
            </p:nvSpPr>
            <p:spPr>
              <a:xfrm>
                <a:off x="2385" y="4005"/>
                <a:ext cx="413" cy="240"/>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en-US"/>
              </a:p>
            </p:txBody>
          </p:sp>
          <p:sp>
            <p:nvSpPr>
              <p:cNvPr id="9238" name="Oval 9237"/>
              <p:cNvSpPr/>
              <p:nvPr/>
            </p:nvSpPr>
            <p:spPr>
              <a:xfrm>
                <a:off x="2437" y="4026"/>
                <a:ext cx="306" cy="192"/>
              </a:xfrm>
              <a:prstGeom prst="ellipse">
                <a:avLst/>
              </a:prstGeom>
              <a:gradFill rotWithShape="0">
                <a:gsLst>
                  <a:gs pos="0">
                    <a:schemeClr val="accent2">
                      <a:gamma/>
                      <a:shade val="87843"/>
                      <a:invGamma/>
                    </a:schemeClr>
                  </a:gs>
                  <a:gs pos="100000">
                    <a:schemeClr val="accent2"/>
                  </a:gs>
                </a:gsLst>
                <a:lin ang="5400000" scaled="1"/>
                <a:tileRect/>
              </a:gradFill>
              <a:ln w="9525">
                <a:noFill/>
              </a:ln>
            </p:spPr>
            <p:txBody>
              <a:bodyPr/>
              <a:p>
                <a:endParaRPr lang="en-US"/>
              </a:p>
            </p:txBody>
          </p:sp>
          <p:sp>
            <p:nvSpPr>
              <p:cNvPr id="9239" name="Oval 9238"/>
              <p:cNvSpPr/>
              <p:nvPr/>
            </p:nvSpPr>
            <p:spPr>
              <a:xfrm>
                <a:off x="2476" y="4056"/>
                <a:ext cx="227" cy="135"/>
              </a:xfrm>
              <a:prstGeom prst="ellipse">
                <a:avLst/>
              </a:prstGeom>
              <a:gradFill rotWithShape="0">
                <a:gsLst>
                  <a:gs pos="0">
                    <a:schemeClr val="accent2"/>
                  </a:gs>
                  <a:gs pos="100000">
                    <a:schemeClr val="accent2">
                      <a:gamma/>
                      <a:shade val="90980"/>
                      <a:invGamma/>
                    </a:schemeClr>
                  </a:gs>
                </a:gsLst>
                <a:lin ang="2700000" scaled="1"/>
                <a:tileRect/>
              </a:gradFill>
              <a:ln w="9525">
                <a:noFill/>
              </a:ln>
            </p:spPr>
            <p:txBody>
              <a:bodyPr/>
              <a:p>
                <a:endParaRPr lang="en-US"/>
              </a:p>
            </p:txBody>
          </p:sp>
          <p:sp>
            <p:nvSpPr>
              <p:cNvPr id="9240" name="Oval 9239"/>
              <p:cNvSpPr/>
              <p:nvPr/>
            </p:nvSpPr>
            <p:spPr>
              <a:xfrm>
                <a:off x="2542" y="4097"/>
                <a:ext cx="90" cy="60"/>
              </a:xfrm>
              <a:prstGeom prst="ellipse">
                <a:avLst/>
              </a:prstGeom>
              <a:gradFill rotWithShape="0">
                <a:gsLst>
                  <a:gs pos="0">
                    <a:schemeClr val="accent2"/>
                  </a:gs>
                  <a:gs pos="100000">
                    <a:schemeClr val="accent2">
                      <a:gamma/>
                      <a:shade val="90980"/>
                      <a:invGamma/>
                    </a:schemeClr>
                  </a:gs>
                </a:gsLst>
                <a:lin ang="0" scaled="1"/>
                <a:tileRect/>
              </a:gradFill>
              <a:ln w="9525">
                <a:noFill/>
              </a:ln>
            </p:spPr>
            <p:txBody>
              <a:bodyPr/>
              <a:p>
                <a:endParaRPr lang="en-US"/>
              </a:p>
            </p:txBody>
          </p:sp>
          <p:sp>
            <p:nvSpPr>
              <p:cNvPr id="9241" name="Freeform 9240"/>
              <p:cNvSpPr/>
              <p:nvPr/>
            </p:nvSpPr>
            <p:spPr>
              <a:xfrm>
                <a:off x="2585" y="3822"/>
                <a:ext cx="449" cy="186"/>
              </a:xfrm>
              <a:custGeom>
                <a:avLst/>
                <a:gdLst/>
                <a:ahLst/>
                <a:cxnLst/>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alpha val="100000"/>
                    </a:schemeClr>
                  </a:gs>
                  <a:gs pos="100000">
                    <a:schemeClr val="accent2">
                      <a:alpha val="100000"/>
                    </a:schemeClr>
                  </a:gs>
                </a:gsLst>
                <a:lin ang="5400000" scaled="1"/>
                <a:tileRect/>
              </a:gradFill>
              <a:ln w="9525">
                <a:noFill/>
              </a:ln>
            </p:spPr>
            <p:txBody>
              <a:bodyPr/>
              <a:p>
                <a:endParaRPr lang="en-US"/>
              </a:p>
            </p:txBody>
          </p:sp>
          <p:sp>
            <p:nvSpPr>
              <p:cNvPr id="9242" name="Freeform 9241"/>
              <p:cNvSpPr/>
              <p:nvPr/>
            </p:nvSpPr>
            <p:spPr>
              <a:xfrm>
                <a:off x="2142" y="3852"/>
                <a:ext cx="892" cy="462"/>
              </a:xfrm>
              <a:custGeom>
                <a:avLst/>
                <a:gdLst/>
                <a:ahLst/>
                <a:cxnLst/>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alpha val="100000"/>
                    </a:schemeClr>
                  </a:gs>
                  <a:gs pos="100000">
                    <a:schemeClr val="accent2">
                      <a:gamma/>
                      <a:shade val="84706"/>
                      <a:invGamma/>
                      <a:alpha val="100000"/>
                    </a:schemeClr>
                  </a:gs>
                </a:gsLst>
                <a:lin ang="2700000" scaled="1"/>
                <a:tileRect/>
              </a:gradFill>
              <a:ln w="9525">
                <a:noFill/>
              </a:ln>
            </p:spPr>
            <p:txBody>
              <a:bodyPr/>
              <a:p>
                <a:endParaRPr lang="en-US"/>
              </a:p>
            </p:txBody>
          </p:sp>
          <p:sp>
            <p:nvSpPr>
              <p:cNvPr id="9243" name="Freeform 9242"/>
              <p:cNvSpPr/>
              <p:nvPr/>
            </p:nvSpPr>
            <p:spPr>
              <a:xfrm>
                <a:off x="2082" y="3828"/>
                <a:ext cx="407" cy="486"/>
              </a:xfrm>
              <a:custGeom>
                <a:avLst/>
                <a:gdLst/>
                <a:ahLst/>
                <a:cxnLst/>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alpha val="100000"/>
                    </a:schemeClr>
                  </a:gs>
                  <a:gs pos="100000">
                    <a:schemeClr val="accent2">
                      <a:gamma/>
                      <a:shade val="90980"/>
                      <a:invGamma/>
                      <a:alpha val="100000"/>
                    </a:schemeClr>
                  </a:gs>
                </a:gsLst>
                <a:lin ang="0" scaled="1"/>
                <a:tileRect/>
              </a:gradFill>
              <a:ln w="9525">
                <a:noFill/>
              </a:ln>
            </p:spPr>
            <p:txBody>
              <a:bodyPr/>
              <a:p>
                <a:endParaRPr lang="en-US"/>
              </a:p>
            </p:txBody>
          </p:sp>
          <p:sp>
            <p:nvSpPr>
              <p:cNvPr id="9244" name="Freeform 9243"/>
              <p:cNvSpPr/>
              <p:nvPr/>
            </p:nvSpPr>
            <p:spPr>
              <a:xfrm>
                <a:off x="2987" y="4044"/>
                <a:ext cx="108" cy="252"/>
              </a:xfrm>
              <a:custGeom>
                <a:avLst/>
                <a:gdLst/>
                <a:ahLst/>
                <a:cxnLst/>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alpha val="100000"/>
                    </a:schemeClr>
                  </a:gs>
                  <a:gs pos="100000">
                    <a:schemeClr val="accent2">
                      <a:gamma/>
                      <a:shade val="81961"/>
                      <a:invGamma/>
                      <a:alpha val="100000"/>
                    </a:schemeClr>
                  </a:gs>
                </a:gsLst>
                <a:lin ang="5400000" scaled="1"/>
                <a:tileRect/>
              </a:gradFill>
              <a:ln w="9525">
                <a:noFill/>
              </a:ln>
            </p:spPr>
            <p:txBody>
              <a:bodyPr/>
              <a:p>
                <a:endParaRPr lang="en-US"/>
              </a:p>
            </p:txBody>
          </p:sp>
          <p:sp>
            <p:nvSpPr>
              <p:cNvPr id="9245" name="Freeform 9244"/>
              <p:cNvSpPr/>
              <p:nvPr/>
            </p:nvSpPr>
            <p:spPr>
              <a:xfrm>
                <a:off x="2068" y="3685"/>
                <a:ext cx="835" cy="150"/>
              </a:xfrm>
              <a:custGeom>
                <a:avLst/>
                <a:gdLst/>
                <a:ahLst/>
                <a:cxnLst/>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alpha val="100000"/>
                </a:schemeClr>
              </a:solidFill>
              <a:ln w="9525">
                <a:noFill/>
              </a:ln>
            </p:spPr>
            <p:txBody>
              <a:bodyPr/>
              <a:p>
                <a:endParaRPr lang="en-US"/>
              </a:p>
            </p:txBody>
          </p:sp>
          <p:sp>
            <p:nvSpPr>
              <p:cNvPr id="9246" name="Freeform 9245"/>
              <p:cNvSpPr/>
              <p:nvPr/>
            </p:nvSpPr>
            <p:spPr>
              <a:xfrm>
                <a:off x="1867" y="3853"/>
                <a:ext cx="171" cy="461"/>
              </a:xfrm>
              <a:custGeom>
                <a:avLst/>
                <a:gdLst/>
                <a:ahLst/>
                <a:cxnLst/>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alpha val="100000"/>
                </a:schemeClr>
              </a:solidFill>
              <a:ln w="9525">
                <a:noFill/>
              </a:ln>
            </p:spPr>
            <p:txBody>
              <a:bodyPr/>
              <a:p>
                <a:endParaRPr lang="en-US"/>
              </a:p>
            </p:txBody>
          </p:sp>
          <p:sp>
            <p:nvSpPr>
              <p:cNvPr id="9247" name="Freeform 9246"/>
              <p:cNvSpPr/>
              <p:nvPr/>
            </p:nvSpPr>
            <p:spPr>
              <a:xfrm>
                <a:off x="2951" y="3751"/>
                <a:ext cx="360" cy="563"/>
              </a:xfrm>
              <a:custGeom>
                <a:avLst/>
                <a:gdLst/>
                <a:ahLst/>
                <a:cxnLst/>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en-US"/>
              </a:p>
            </p:txBody>
          </p:sp>
          <p:sp>
            <p:nvSpPr>
              <p:cNvPr id="9248" name="Freeform 9247"/>
              <p:cNvSpPr/>
              <p:nvPr/>
            </p:nvSpPr>
            <p:spPr>
              <a:xfrm>
                <a:off x="2318" y="3631"/>
                <a:ext cx="1078" cy="425"/>
              </a:xfrm>
              <a:custGeom>
                <a:avLst/>
                <a:gdLst/>
                <a:ahLst/>
                <a:cxnLst/>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en-US"/>
              </a:p>
            </p:txBody>
          </p:sp>
          <p:sp>
            <p:nvSpPr>
              <p:cNvPr id="9249" name="Freeform 9248"/>
              <p:cNvSpPr/>
              <p:nvPr/>
            </p:nvSpPr>
            <p:spPr>
              <a:xfrm>
                <a:off x="3304" y="4080"/>
                <a:ext cx="98" cy="234"/>
              </a:xfrm>
              <a:custGeom>
                <a:avLst/>
                <a:gdLst/>
                <a:ahLst/>
                <a:cxnLst/>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en-US"/>
              </a:p>
            </p:txBody>
          </p:sp>
          <p:sp>
            <p:nvSpPr>
              <p:cNvPr id="9250" name="Freeform 9249"/>
              <p:cNvSpPr/>
              <p:nvPr/>
            </p:nvSpPr>
            <p:spPr>
              <a:xfrm>
                <a:off x="1776" y="3673"/>
                <a:ext cx="481" cy="641"/>
              </a:xfrm>
              <a:custGeom>
                <a:avLst/>
                <a:gdLst/>
                <a:ahLst/>
                <a:cxnLst/>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alpha val="100000"/>
                </a:schemeClr>
              </a:solidFill>
              <a:ln w="9525">
                <a:noFill/>
              </a:ln>
            </p:spPr>
            <p:txBody>
              <a:bodyPr/>
              <a:p>
                <a:endParaRPr lang="en-US"/>
              </a:p>
            </p:txBody>
          </p:sp>
        </p:grpSp>
        <p:grpSp>
          <p:nvGrpSpPr>
            <p:cNvPr id="9251" name="Group 9250"/>
            <p:cNvGrpSpPr/>
            <p:nvPr userDrawn="1"/>
          </p:nvGrpSpPr>
          <p:grpSpPr>
            <a:xfrm>
              <a:off x="4128" y="3360"/>
              <a:ext cx="1351" cy="821"/>
              <a:chOff x="4128" y="3360"/>
              <a:chExt cx="1351" cy="821"/>
            </a:xfrm>
          </p:grpSpPr>
          <p:sp>
            <p:nvSpPr>
              <p:cNvPr id="9252" name="Freeform 9251"/>
              <p:cNvSpPr>
                <a:spLocks noEditPoints="1"/>
              </p:cNvSpPr>
              <p:nvPr/>
            </p:nvSpPr>
            <p:spPr>
              <a:xfrm>
                <a:off x="4200" y="3402"/>
                <a:ext cx="1201" cy="731"/>
              </a:xfrm>
              <a:custGeom>
                <a:avLst/>
                <a:gdLst/>
                <a:ahLst/>
                <a:cxnLst/>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en-US"/>
              </a:p>
            </p:txBody>
          </p:sp>
          <p:sp>
            <p:nvSpPr>
              <p:cNvPr id="9253" name="Freeform 9252"/>
              <p:cNvSpPr/>
              <p:nvPr/>
            </p:nvSpPr>
            <p:spPr>
              <a:xfrm>
                <a:off x="4128" y="3366"/>
                <a:ext cx="544" cy="737"/>
              </a:xfrm>
              <a:custGeom>
                <a:avLst/>
                <a:gdLst/>
                <a:ahLst/>
                <a:cxnLst/>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en-US"/>
              </a:p>
            </p:txBody>
          </p:sp>
          <p:sp>
            <p:nvSpPr>
              <p:cNvPr id="9254" name="Freeform 9253"/>
              <p:cNvSpPr/>
              <p:nvPr/>
            </p:nvSpPr>
            <p:spPr>
              <a:xfrm>
                <a:off x="4792" y="3360"/>
                <a:ext cx="609" cy="252"/>
              </a:xfrm>
              <a:custGeom>
                <a:avLst/>
                <a:gdLst/>
                <a:ahLst/>
                <a:cxnLst/>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alpha val="100000"/>
                    </a:schemeClr>
                  </a:gs>
                  <a:gs pos="100000">
                    <a:schemeClr val="accent2">
                      <a:alpha val="100000"/>
                    </a:schemeClr>
                  </a:gs>
                </a:gsLst>
                <a:lin ang="5400000" scaled="1"/>
                <a:tileRect/>
              </a:gradFill>
              <a:ln w="9525">
                <a:noFill/>
              </a:ln>
            </p:spPr>
            <p:txBody>
              <a:bodyPr/>
              <a:p>
                <a:endParaRPr lang="en-US"/>
              </a:p>
            </p:txBody>
          </p:sp>
          <p:sp>
            <p:nvSpPr>
              <p:cNvPr id="9255" name="Freeform 9254"/>
              <p:cNvSpPr/>
              <p:nvPr/>
            </p:nvSpPr>
            <p:spPr>
              <a:xfrm>
                <a:off x="5246" y="4007"/>
                <a:ext cx="72" cy="54"/>
              </a:xfrm>
              <a:custGeom>
                <a:avLst/>
                <a:gdLst/>
                <a:ahLst/>
                <a:cxnLst/>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en-US"/>
              </a:p>
            </p:txBody>
          </p:sp>
          <p:sp>
            <p:nvSpPr>
              <p:cNvPr id="9256" name="Freeform 9255"/>
              <p:cNvSpPr/>
              <p:nvPr/>
            </p:nvSpPr>
            <p:spPr>
              <a:xfrm>
                <a:off x="4505" y="4073"/>
                <a:ext cx="705" cy="108"/>
              </a:xfrm>
              <a:custGeom>
                <a:avLst/>
                <a:gdLst/>
                <a:ahLst/>
                <a:cxnLst/>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en-US"/>
              </a:p>
            </p:txBody>
          </p:sp>
          <p:sp>
            <p:nvSpPr>
              <p:cNvPr id="9257" name="Freeform 9256"/>
              <p:cNvSpPr/>
              <p:nvPr/>
            </p:nvSpPr>
            <p:spPr>
              <a:xfrm>
                <a:off x="5336" y="3654"/>
                <a:ext cx="143" cy="341"/>
              </a:xfrm>
              <a:custGeom>
                <a:avLst/>
                <a:gdLst/>
                <a:ahLst/>
                <a:cxnLst/>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en-US"/>
              </a:p>
            </p:txBody>
          </p:sp>
          <p:sp>
            <p:nvSpPr>
              <p:cNvPr id="9258" name="Freeform 9257"/>
              <p:cNvSpPr/>
              <p:nvPr/>
            </p:nvSpPr>
            <p:spPr>
              <a:xfrm>
                <a:off x="5061" y="3624"/>
                <a:ext cx="83" cy="90"/>
              </a:xfrm>
              <a:custGeom>
                <a:avLst/>
                <a:gdLst/>
                <a:ahLst/>
                <a:cxnLst/>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en-US"/>
              </a:p>
            </p:txBody>
          </p:sp>
          <p:sp>
            <p:nvSpPr>
              <p:cNvPr id="9259" name="Freeform 9258"/>
              <p:cNvSpPr/>
              <p:nvPr/>
            </p:nvSpPr>
            <p:spPr>
              <a:xfrm>
                <a:off x="4445" y="3552"/>
                <a:ext cx="717" cy="431"/>
              </a:xfrm>
              <a:custGeom>
                <a:avLst/>
                <a:gdLst/>
                <a:ahLst/>
                <a:cxnLst/>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alpha val="100000"/>
                </a:schemeClr>
              </a:solidFill>
              <a:ln w="9525">
                <a:noFill/>
              </a:ln>
            </p:spPr>
            <p:txBody>
              <a:bodyPr/>
              <a:p>
                <a:endParaRPr lang="en-US"/>
              </a:p>
            </p:txBody>
          </p:sp>
          <p:sp>
            <p:nvSpPr>
              <p:cNvPr id="9260" name="Freeform 9259"/>
              <p:cNvSpPr/>
              <p:nvPr/>
            </p:nvSpPr>
            <p:spPr>
              <a:xfrm>
                <a:off x="4349" y="3510"/>
                <a:ext cx="909" cy="533"/>
              </a:xfrm>
              <a:custGeom>
                <a:avLst/>
                <a:gdLst/>
                <a:ahLst/>
                <a:cxnLst/>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alpha val="100000"/>
                    </a:schemeClr>
                  </a:gs>
                  <a:gs pos="100000">
                    <a:schemeClr val="accent2">
                      <a:alpha val="100000"/>
                    </a:schemeClr>
                  </a:gs>
                </a:gsLst>
                <a:lin ang="0" scaled="1"/>
                <a:tileRect/>
              </a:gradFill>
              <a:ln w="9525">
                <a:noFill/>
              </a:ln>
            </p:spPr>
            <p:txBody>
              <a:bodyPr/>
              <a:p>
                <a:endParaRPr lang="en-US"/>
              </a:p>
            </p:txBody>
          </p:sp>
          <p:sp>
            <p:nvSpPr>
              <p:cNvPr id="9261" name="Freeform 9260"/>
              <p:cNvSpPr/>
              <p:nvPr/>
            </p:nvSpPr>
            <p:spPr>
              <a:xfrm>
                <a:off x="4564" y="3492"/>
                <a:ext cx="365" cy="66"/>
              </a:xfrm>
              <a:custGeom>
                <a:avLst/>
                <a:gdLst/>
                <a:ahLst/>
                <a:cxnLst/>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en-US"/>
              </a:p>
            </p:txBody>
          </p:sp>
          <p:sp>
            <p:nvSpPr>
              <p:cNvPr id="9262" name="Freeform 9261"/>
              <p:cNvSpPr/>
              <p:nvPr/>
            </p:nvSpPr>
            <p:spPr>
              <a:xfrm>
                <a:off x="4463" y="3558"/>
                <a:ext cx="66" cy="48"/>
              </a:xfrm>
              <a:custGeom>
                <a:avLst/>
                <a:gdLst/>
                <a:ahLst/>
                <a:cxnLst/>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en-US"/>
              </a:p>
            </p:txBody>
          </p:sp>
          <p:sp>
            <p:nvSpPr>
              <p:cNvPr id="9263" name="Oval 9262"/>
              <p:cNvSpPr/>
              <p:nvPr/>
            </p:nvSpPr>
            <p:spPr>
              <a:xfrm>
                <a:off x="4546" y="3608"/>
                <a:ext cx="518" cy="319"/>
              </a:xfrm>
              <a:prstGeom prst="ellipse">
                <a:avLst/>
              </a:prstGeom>
              <a:gradFill rotWithShape="0">
                <a:gsLst>
                  <a:gs pos="0">
                    <a:schemeClr val="accent2">
                      <a:gamma/>
                      <a:shade val="94118"/>
                      <a:invGamma/>
                    </a:schemeClr>
                  </a:gs>
                  <a:gs pos="100000">
                    <a:schemeClr val="accent2"/>
                  </a:gs>
                </a:gsLst>
                <a:lin ang="0" scaled="1"/>
                <a:tileRect/>
              </a:gradFill>
              <a:ln w="9525">
                <a:noFill/>
              </a:ln>
            </p:spPr>
            <p:txBody>
              <a:bodyPr/>
              <a:p>
                <a:endParaRPr lang="en-US"/>
              </a:p>
            </p:txBody>
          </p:sp>
          <p:sp>
            <p:nvSpPr>
              <p:cNvPr id="9264" name="Oval 9263"/>
              <p:cNvSpPr/>
              <p:nvPr/>
            </p:nvSpPr>
            <p:spPr>
              <a:xfrm>
                <a:off x="4578" y="3630"/>
                <a:ext cx="446" cy="271"/>
              </a:xfrm>
              <a:prstGeom prst="ellipse">
                <a:avLst/>
              </a:prstGeom>
              <a:gradFill rotWithShape="0">
                <a:gsLst>
                  <a:gs pos="0">
                    <a:schemeClr val="accent2">
                      <a:gamma/>
                      <a:tint val="96863"/>
                      <a:invGamma/>
                    </a:schemeClr>
                  </a:gs>
                  <a:gs pos="100000">
                    <a:schemeClr val="accent2"/>
                  </a:gs>
                </a:gsLst>
                <a:lin ang="5400000" scaled="1"/>
                <a:tileRect/>
              </a:gradFill>
              <a:ln w="9525">
                <a:noFill/>
              </a:ln>
            </p:spPr>
            <p:txBody>
              <a:bodyPr/>
              <a:p>
                <a:endParaRPr lang="en-US"/>
              </a:p>
            </p:txBody>
          </p:sp>
          <p:sp>
            <p:nvSpPr>
              <p:cNvPr id="9265" name="Oval 9264"/>
              <p:cNvSpPr/>
              <p:nvPr/>
            </p:nvSpPr>
            <p:spPr>
              <a:xfrm>
                <a:off x="4610" y="3650"/>
                <a:ext cx="386" cy="233"/>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en-US"/>
              </a:p>
            </p:txBody>
          </p:sp>
          <p:sp>
            <p:nvSpPr>
              <p:cNvPr id="9266" name="Oval 9265"/>
              <p:cNvSpPr/>
              <p:nvPr/>
            </p:nvSpPr>
            <p:spPr>
              <a:xfrm>
                <a:off x="4654" y="3678"/>
                <a:ext cx="298" cy="177"/>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en-US"/>
              </a:p>
            </p:txBody>
          </p:sp>
          <p:sp>
            <p:nvSpPr>
              <p:cNvPr id="9267" name="Oval 9266"/>
              <p:cNvSpPr/>
              <p:nvPr/>
            </p:nvSpPr>
            <p:spPr>
              <a:xfrm>
                <a:off x="4690" y="3698"/>
                <a:ext cx="222" cy="139"/>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en-US"/>
              </a:p>
            </p:txBody>
          </p:sp>
          <p:sp>
            <p:nvSpPr>
              <p:cNvPr id="9268" name="Oval 9267"/>
              <p:cNvSpPr/>
              <p:nvPr/>
            </p:nvSpPr>
            <p:spPr>
              <a:xfrm>
                <a:off x="4738" y="3728"/>
                <a:ext cx="126" cy="81"/>
              </a:xfrm>
              <a:prstGeom prst="ellipse">
                <a:avLst/>
              </a:prstGeom>
              <a:gradFill rotWithShape="0">
                <a:gsLst>
                  <a:gs pos="0">
                    <a:schemeClr val="accent2">
                      <a:gamma/>
                      <a:shade val="96863"/>
                      <a:invGamma/>
                    </a:schemeClr>
                  </a:gs>
                  <a:gs pos="100000">
                    <a:schemeClr val="accent2"/>
                  </a:gs>
                </a:gsLst>
                <a:lin ang="5400000" scaled="1"/>
                <a:tileRect/>
              </a:gradFill>
              <a:ln w="9525">
                <a:noFill/>
              </a:ln>
            </p:spPr>
            <p:txBody>
              <a:bodyPr/>
              <a:p>
                <a:endParaRPr lang="en-US"/>
              </a:p>
            </p:txBody>
          </p:sp>
        </p:grpSp>
        <p:grpSp>
          <p:nvGrpSpPr>
            <p:cNvPr id="9269" name="Group 9268"/>
            <p:cNvGrpSpPr/>
            <p:nvPr userDrawn="1"/>
          </p:nvGrpSpPr>
          <p:grpSpPr>
            <a:xfrm>
              <a:off x="5280" y="3024"/>
              <a:ext cx="425" cy="258"/>
              <a:chOff x="5280" y="3024"/>
              <a:chExt cx="425" cy="258"/>
            </a:xfrm>
          </p:grpSpPr>
          <p:sp>
            <p:nvSpPr>
              <p:cNvPr id="9270" name="Freeform 9269"/>
              <p:cNvSpPr/>
              <p:nvPr/>
            </p:nvSpPr>
            <p:spPr>
              <a:xfrm>
                <a:off x="5280" y="3186"/>
                <a:ext cx="383" cy="96"/>
              </a:xfrm>
              <a:custGeom>
                <a:avLst/>
                <a:gdLst/>
                <a:ahLst/>
                <a:cxnLst/>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sp>
            <p:nvSpPr>
              <p:cNvPr id="9271" name="Freeform 9270"/>
              <p:cNvSpPr/>
              <p:nvPr/>
            </p:nvSpPr>
            <p:spPr>
              <a:xfrm>
                <a:off x="5315" y="3024"/>
                <a:ext cx="258" cy="54"/>
              </a:xfrm>
              <a:custGeom>
                <a:avLst/>
                <a:gdLst/>
                <a:ahLst/>
                <a:cxnLst/>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sp>
            <p:nvSpPr>
              <p:cNvPr id="9272" name="Freeform 9271"/>
              <p:cNvSpPr/>
              <p:nvPr/>
            </p:nvSpPr>
            <p:spPr>
              <a:xfrm>
                <a:off x="5645" y="3066"/>
                <a:ext cx="60" cy="156"/>
              </a:xfrm>
              <a:custGeom>
                <a:avLst/>
                <a:gdLst/>
                <a:ahLst/>
                <a:cxnLst/>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sp>
            <p:nvSpPr>
              <p:cNvPr id="9273" name="Freeform 9272"/>
              <p:cNvSpPr/>
              <p:nvPr/>
            </p:nvSpPr>
            <p:spPr>
              <a:xfrm>
                <a:off x="5375" y="3246"/>
                <a:ext cx="192" cy="18"/>
              </a:xfrm>
              <a:custGeom>
                <a:avLst/>
                <a:gdLst/>
                <a:ahLst/>
                <a:cxnLst/>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sp>
            <p:nvSpPr>
              <p:cNvPr id="9274" name="Freeform 9273"/>
              <p:cNvSpPr/>
              <p:nvPr/>
            </p:nvSpPr>
            <p:spPr>
              <a:xfrm>
                <a:off x="5304" y="3042"/>
                <a:ext cx="161" cy="186"/>
              </a:xfrm>
              <a:custGeom>
                <a:avLst/>
                <a:gdLst/>
                <a:ahLst/>
                <a:cxnLst/>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en-US"/>
              </a:p>
            </p:txBody>
          </p:sp>
          <p:sp>
            <p:nvSpPr>
              <p:cNvPr id="9275" name="Freeform 9274"/>
              <p:cNvSpPr/>
              <p:nvPr/>
            </p:nvSpPr>
            <p:spPr>
              <a:xfrm>
                <a:off x="5489" y="3042"/>
                <a:ext cx="186" cy="210"/>
              </a:xfrm>
              <a:custGeom>
                <a:avLst/>
                <a:gdLst/>
                <a:ahLst/>
                <a:cxnLst/>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en-US"/>
              </a:p>
            </p:txBody>
          </p:sp>
          <p:sp>
            <p:nvSpPr>
              <p:cNvPr id="9276" name="Freeform 9275"/>
              <p:cNvSpPr>
                <a:spLocks noEditPoints="1"/>
              </p:cNvSpPr>
              <p:nvPr/>
            </p:nvSpPr>
            <p:spPr>
              <a:xfrm>
                <a:off x="5345" y="3058"/>
                <a:ext cx="299" cy="186"/>
              </a:xfrm>
              <a:custGeom>
                <a:avLst/>
                <a:gdLst/>
                <a:ahLst/>
                <a:cxnLst/>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grpSp>
            <p:nvGrpSpPr>
              <p:cNvPr id="9277" name="Group 9276"/>
              <p:cNvGrpSpPr/>
              <p:nvPr/>
            </p:nvGrpSpPr>
            <p:grpSpPr>
              <a:xfrm>
                <a:off x="5381" y="3085"/>
                <a:ext cx="227" cy="132"/>
                <a:chOff x="5381" y="3085"/>
                <a:chExt cx="227" cy="132"/>
              </a:xfrm>
            </p:grpSpPr>
            <p:sp>
              <p:nvSpPr>
                <p:cNvPr id="9278" name="Oval 9277"/>
                <p:cNvSpPr/>
                <p:nvPr userDrawn="1"/>
              </p:nvSpPr>
              <p:spPr>
                <a:xfrm>
                  <a:off x="5381" y="3085"/>
                  <a:ext cx="227" cy="132"/>
                </a:xfrm>
                <a:prstGeom prst="ellipse">
                  <a:avLst/>
                </a:prstGeom>
                <a:gradFill rotWithShape="0">
                  <a:gsLst>
                    <a:gs pos="0">
                      <a:schemeClr val="bg1"/>
                    </a:gs>
                    <a:gs pos="100000">
                      <a:schemeClr val="accent2"/>
                    </a:gs>
                  </a:gsLst>
                  <a:lin ang="5400000" scaled="1"/>
                  <a:tileRect/>
                </a:gradFill>
                <a:ln w="9525">
                  <a:noFill/>
                </a:ln>
              </p:spPr>
              <p:txBody>
                <a:bodyPr/>
                <a:p>
                  <a:endParaRPr lang="en-US"/>
                </a:p>
              </p:txBody>
            </p:sp>
            <p:sp>
              <p:nvSpPr>
                <p:cNvPr id="9279" name="Oval 9278"/>
                <p:cNvSpPr/>
                <p:nvPr userDrawn="1"/>
              </p:nvSpPr>
              <p:spPr>
                <a:xfrm>
                  <a:off x="5403" y="3099"/>
                  <a:ext cx="182" cy="102"/>
                </a:xfrm>
                <a:prstGeom prst="ellipse">
                  <a:avLst/>
                </a:prstGeom>
                <a:gradFill rotWithShape="0">
                  <a:gsLst>
                    <a:gs pos="0">
                      <a:schemeClr val="accent2"/>
                    </a:gs>
                    <a:gs pos="100000">
                      <a:schemeClr val="bg1"/>
                    </a:gs>
                  </a:gsLst>
                  <a:lin ang="5400000" scaled="1"/>
                  <a:tileRect/>
                </a:gradFill>
                <a:ln w="9525">
                  <a:noFill/>
                </a:ln>
              </p:spPr>
              <p:txBody>
                <a:bodyPr/>
                <a:p>
                  <a:endParaRPr lang="en-US"/>
                </a:p>
              </p:txBody>
            </p:sp>
            <p:sp>
              <p:nvSpPr>
                <p:cNvPr id="9280" name="Oval 9279"/>
                <p:cNvSpPr/>
                <p:nvPr userDrawn="1"/>
              </p:nvSpPr>
              <p:spPr>
                <a:xfrm>
                  <a:off x="5431" y="3109"/>
                  <a:ext cx="125" cy="82"/>
                </a:xfrm>
                <a:prstGeom prst="ellipse">
                  <a:avLst/>
                </a:prstGeom>
                <a:gradFill rotWithShape="0">
                  <a:gsLst>
                    <a:gs pos="0">
                      <a:schemeClr val="bg1"/>
                    </a:gs>
                    <a:gs pos="100000">
                      <a:schemeClr val="accent2"/>
                    </a:gs>
                  </a:gsLst>
                  <a:lin ang="5400000" scaled="1"/>
                  <a:tileRect/>
                </a:gradFill>
                <a:ln w="9525">
                  <a:noFill/>
                </a:ln>
              </p:spPr>
              <p:txBody>
                <a:bodyPr/>
                <a:p>
                  <a:endParaRPr lang="en-US"/>
                </a:p>
              </p:txBody>
            </p:sp>
            <p:sp>
              <p:nvSpPr>
                <p:cNvPr id="9281" name="Oval 9280"/>
                <p:cNvSpPr/>
                <p:nvPr userDrawn="1"/>
              </p:nvSpPr>
              <p:spPr>
                <a:xfrm>
                  <a:off x="5458" y="3125"/>
                  <a:ext cx="73" cy="47"/>
                </a:xfrm>
                <a:prstGeom prst="ellipse">
                  <a:avLst/>
                </a:prstGeom>
                <a:gradFill rotWithShape="0">
                  <a:gsLst>
                    <a:gs pos="0">
                      <a:schemeClr val="accent2"/>
                    </a:gs>
                    <a:gs pos="100000">
                      <a:schemeClr val="bg1"/>
                    </a:gs>
                  </a:gsLst>
                  <a:lin ang="5400000" scaled="1"/>
                  <a:tileRect/>
                </a:gradFill>
                <a:ln w="9525">
                  <a:noFill/>
                </a:ln>
              </p:spPr>
              <p:txBody>
                <a:bodyPr/>
                <a:p>
                  <a:endParaRPr lang="en-US"/>
                </a:p>
              </p:txBody>
            </p:sp>
          </p:grpSp>
        </p:grpSp>
      </p:grpSp>
      <p:sp>
        <p:nvSpPr>
          <p:cNvPr id="9282" name="Title 9281"/>
          <p:cNvSpPr>
            <a:spLocks noGrp="1"/>
          </p:cNvSpPr>
          <p:nvPr>
            <p:ph type="ctrTitle" sz="quarter"/>
          </p:nvPr>
        </p:nvSpPr>
        <p:spPr>
          <a:xfrm>
            <a:off x="685800" y="1692275"/>
            <a:ext cx="7772400" cy="1736725"/>
          </a:xfrm>
          <a:prstGeom prst="rect">
            <a:avLst/>
          </a:prstGeom>
          <a:noFill/>
          <a:ln w="9525">
            <a:noFill/>
          </a:ln>
        </p:spPr>
        <p:txBody>
          <a:bodyPr anchor="b" anchorCtr="1"/>
          <a:lstStyle>
            <a:lvl1pPr lvl="0">
              <a:buClrTx/>
              <a:buSzTx/>
              <a:buFontTx/>
              <a:defRPr sz="5400"/>
            </a:lvl1pPr>
          </a:lstStyle>
          <a:p>
            <a:pPr lvl="0"/>
            <a:r>
              <a:rPr lang="vi-VN" altLang="x-none" dirty="0"/>
              <a:t>Click to edit Master title style</a:t>
            </a:r>
            <a:endParaRPr lang="vi-VN" altLang="x-none" dirty="0"/>
          </a:p>
        </p:txBody>
      </p:sp>
      <p:sp>
        <p:nvSpPr>
          <p:cNvPr id="9283" name="Subtitle 9282"/>
          <p:cNvSpPr>
            <a:spLocks noGrp="1"/>
          </p:cNvSpPr>
          <p:nvPr>
            <p:ph type="subTitle" sz="quarter" idx="1"/>
          </p:nvPr>
        </p:nvSpPr>
        <p:spPr>
          <a:xfrm>
            <a:off x="1371600" y="3886200"/>
            <a:ext cx="6400800" cy="1752600"/>
          </a:xfrm>
          <a:prstGeom prst="rect">
            <a:avLst/>
          </a:prstGeom>
          <a:noFill/>
          <a:ln w="9525">
            <a:noFill/>
          </a:ln>
        </p:spPr>
        <p:txBody>
          <a:bodyPr anchor="t" anchorCtr="0"/>
          <a:lstStyle>
            <a:lvl1pPr marL="0" lvl="0" indent="0" algn="ctr">
              <a:buClr>
                <a:schemeClr val="hlink"/>
              </a:buClr>
              <a:buSzPct val="80000"/>
              <a:buFont typeface="Wingdings" panose="05000000000000000000" pitchFamily="2" charset="2"/>
              <a:buNone/>
              <a:defRPr/>
            </a:lvl1pPr>
            <a:lvl2pPr marL="457200" lvl="1" indent="0" algn="ctr">
              <a:buClr>
                <a:schemeClr val="tx2"/>
              </a:buClr>
              <a:buSzPct val="50000"/>
              <a:buFont typeface="Wingdings" panose="05000000000000000000" pitchFamily="2" charset="2"/>
              <a:buNone/>
              <a:defRPr/>
            </a:lvl2pPr>
            <a:lvl3pPr marL="914400" lvl="2" indent="0" algn="ctr">
              <a:buClr>
                <a:schemeClr val="accent2"/>
              </a:buClr>
              <a:buSzTx/>
              <a:buFontTx/>
              <a:buNone/>
              <a:defRPr/>
            </a:lvl3pPr>
            <a:lvl4pPr marL="1371600" lvl="3" indent="0" algn="ctr">
              <a:buClr>
                <a:schemeClr val="folHlink"/>
              </a:buClr>
              <a:buSzPct val="50000"/>
              <a:buFont typeface="Wingdings" panose="05000000000000000000" pitchFamily="2" charset="2"/>
              <a:buNone/>
              <a:defRPr/>
            </a:lvl4pPr>
            <a:lvl5pPr marL="1828800" lvl="4" indent="0" algn="ctr">
              <a:buClr>
                <a:schemeClr val="hlink"/>
              </a:buClr>
              <a:buSzTx/>
              <a:buFontTx/>
              <a:buNone/>
              <a:defRPr/>
            </a:lvl5pPr>
          </a:lstStyle>
          <a:p>
            <a:pPr lvl="0"/>
            <a:r>
              <a:rPr lang="vi-VN" altLang="x-none" dirty="0"/>
              <a:t>Click to edit Master subtitle style</a:t>
            </a:r>
            <a:endParaRPr lang="vi-VN" altLang="x-none" dirty="0"/>
          </a:p>
        </p:txBody>
      </p:sp>
      <p:sp>
        <p:nvSpPr>
          <p:cNvPr id="9284" name="Date Placeholder 9283"/>
          <p:cNvSpPr>
            <a:spLocks noGrp="1"/>
          </p:cNvSpPr>
          <p:nvPr>
            <p:ph type="dt" sz="quarter" idx="2"/>
          </p:nvPr>
        </p:nvSpPr>
        <p:spPr>
          <a:xfrm>
            <a:off x="457200" y="6248400"/>
            <a:ext cx="2133600" cy="457200"/>
          </a:xfrm>
          <a:prstGeom prst="rect">
            <a:avLst/>
          </a:prstGeom>
          <a:noFill/>
          <a:ln w="9525">
            <a:noFill/>
          </a:ln>
        </p:spPr>
        <p:txBody>
          <a:bodyPr anchor="b" anchorCtr="0"/>
          <a:lstStyle>
            <a:lvl1pPr>
              <a:defRPr sz="1400"/>
            </a:lvl1pPr>
          </a:lstStyle>
          <a:p>
            <a:fld id="{BB962C8B-B14F-4D97-AF65-F5344CB8AC3E}" type="datetime1">
              <a:rPr lang="en-US">
                <a:effectLst>
                  <a:outerShdw blurRad="38100" dist="38100" dir="2700000">
                    <a:srgbClr val="FFFFFF"/>
                  </a:outerShdw>
                </a:effectLst>
              </a:rPr>
            </a:fld>
            <a:endParaRPr lang="en-US">
              <a:effectLst>
                <a:outerShdw blurRad="38100" dist="38100" dir="2700000">
                  <a:srgbClr val="FFFFFF"/>
                </a:outerShdw>
              </a:effectLst>
            </a:endParaRPr>
          </a:p>
        </p:txBody>
      </p:sp>
      <p:sp>
        <p:nvSpPr>
          <p:cNvPr id="9285" name="Footer Placeholder 9284"/>
          <p:cNvSpPr>
            <a:spLocks noGrp="1"/>
          </p:cNvSpPr>
          <p:nvPr>
            <p:ph type="ftr" sz="quarter" idx="3"/>
          </p:nvPr>
        </p:nvSpPr>
        <p:spPr>
          <a:xfrm>
            <a:off x="3124200" y="6248400"/>
            <a:ext cx="2895600" cy="457200"/>
          </a:xfrm>
          <a:prstGeom prst="rect">
            <a:avLst/>
          </a:prstGeom>
          <a:noFill/>
          <a:ln w="9525">
            <a:noFill/>
          </a:ln>
        </p:spPr>
        <p:txBody>
          <a:bodyPr anchor="b" anchorCtr="0"/>
          <a:lstStyle>
            <a:lvl1pPr algn="ctr">
              <a:defRPr sz="1400"/>
            </a:lvl1pPr>
          </a:lstStyle>
          <a:p>
            <a:endParaRPr lang="vi-VN" altLang="x-none" dirty="0">
              <a:effectLst>
                <a:outerShdw blurRad="38100" dist="38100" dir="2700000">
                  <a:srgbClr val="FFFFFF"/>
                </a:outerShdw>
              </a:effectLst>
            </a:endParaRPr>
          </a:p>
        </p:txBody>
      </p:sp>
      <p:sp>
        <p:nvSpPr>
          <p:cNvPr id="9286" name="Slide Number Placeholder 9285"/>
          <p:cNvSpPr>
            <a:spLocks noGrp="1"/>
          </p:cNvSpPr>
          <p:nvPr>
            <p:ph type="sldNum" sz="quarter" idx="4"/>
          </p:nvPr>
        </p:nvSpPr>
        <p:spPr>
          <a:xfrm>
            <a:off x="6553200" y="6248400"/>
            <a:ext cx="2133600" cy="457200"/>
          </a:xfrm>
          <a:prstGeom prst="rect">
            <a:avLst/>
          </a:prstGeom>
          <a:noFill/>
          <a:ln w="9525">
            <a:noFill/>
          </a:ln>
        </p:spPr>
        <p:txBody>
          <a:bodyPr anchor="b" anchorCtr="0"/>
          <a:lstStyle>
            <a:lvl1pPr algn="r">
              <a:defRPr sz="1400"/>
            </a:lvl1pPr>
          </a:lstStyle>
          <a:p>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5" name="Footer Placeholder 4"/>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52930" cy="58483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5" name="Footer Placeholder 4"/>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4835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4" name="Footer Placeholder 3"/>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5" name="Slide Number Placeholder 4"/>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5" name="Footer Placeholder 4"/>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5" name="Footer Placeholder 4"/>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6" name="Footer Placeholder 5"/>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8" name="Footer Placeholder 7"/>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9" name="Slide Number Placeholder 8"/>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4" name="Footer Placeholder 3"/>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5" name="Slide Number Placeholder 4"/>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3" name="Footer Placeholder 2"/>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4" name="Slide Number Placeholder 3"/>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6" name="Footer Placeholder 5"/>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a:effectLst>
                <a:outerShdw blurRad="38100" dist="38100" dir="2700000">
                  <a:srgbClr val="FFFFFF"/>
                </a:outerShdw>
              </a:effectLst>
            </a:endParaRPr>
          </a:p>
        </p:txBody>
      </p:sp>
      <p:sp>
        <p:nvSpPr>
          <p:cNvPr id="6" name="Footer Placeholder 5"/>
          <p:cNvSpPr>
            <a:spLocks noGrp="1"/>
          </p:cNvSpPr>
          <p:nvPr>
            <p:ph type="ftr" sz="quarter" idx="11"/>
          </p:nvPr>
        </p:nvSpPr>
        <p:spPr/>
        <p:txBody>
          <a:bodyPr/>
          <a:lstStyle/>
          <a:p>
            <a:pPr lvl="0"/>
            <a:endParaRPr lang="vi-VN" altLang="x-none" dirty="0">
              <a:effectLst>
                <a:outerShdw blurRad="38100" dist="38100" dir="2700000">
                  <a:srgbClr val="FFFFFF"/>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Freeform 8193"/>
          <p:cNvSpPr/>
          <p:nvPr/>
        </p:nvSpPr>
        <p:spPr>
          <a:xfrm>
            <a:off x="6627813" y="6429375"/>
            <a:ext cx="285750" cy="209550"/>
          </a:xfrm>
          <a:custGeom>
            <a:avLst/>
            <a:gdLst/>
            <a:ahLst/>
            <a:cxnLst/>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alpha val="100000"/>
                </a:schemeClr>
              </a:gs>
              <a:gs pos="100000">
                <a:schemeClr val="accent2">
                  <a:gamma/>
                  <a:shade val="87843"/>
                  <a:invGamma/>
                  <a:alpha val="100000"/>
                </a:schemeClr>
              </a:gs>
            </a:gsLst>
            <a:lin ang="18900000" scaled="1"/>
            <a:tileRect/>
          </a:gradFill>
          <a:ln w="9525">
            <a:noFill/>
          </a:ln>
        </p:spPr>
        <p:txBody>
          <a:bodyPr/>
          <a:p>
            <a:endParaRPr lang="en-US"/>
          </a:p>
        </p:txBody>
      </p:sp>
      <p:grpSp>
        <p:nvGrpSpPr>
          <p:cNvPr id="8195" name="Group 8194"/>
          <p:cNvGrpSpPr/>
          <p:nvPr/>
        </p:nvGrpSpPr>
        <p:grpSpPr>
          <a:xfrm>
            <a:off x="3175" y="4267200"/>
            <a:ext cx="9140825" cy="2590800"/>
            <a:chOff x="2" y="2688"/>
            <a:chExt cx="5758" cy="1632"/>
          </a:xfrm>
        </p:grpSpPr>
        <p:sp>
          <p:nvSpPr>
            <p:cNvPr id="8196" name="Freeform 8195"/>
            <p:cNvSpPr/>
            <p:nvPr/>
          </p:nvSpPr>
          <p:spPr>
            <a:xfrm>
              <a:off x="2" y="2688"/>
              <a:ext cx="5758" cy="1632"/>
            </a:xfrm>
            <a:custGeom>
              <a:avLst/>
              <a:gdLst/>
              <a:ahLst/>
              <a:cxnLst/>
              <a:pathLst>
                <a:path w="5740" h="4316">
                  <a:moveTo>
                    <a:pt x="5740" y="4316"/>
                  </a:moveTo>
                  <a:lnTo>
                    <a:pt x="0" y="4316"/>
                  </a:lnTo>
                  <a:lnTo>
                    <a:pt x="0" y="0"/>
                  </a:lnTo>
                  <a:lnTo>
                    <a:pt x="5740" y="0"/>
                  </a:lnTo>
                  <a:lnTo>
                    <a:pt x="5740" y="4316"/>
                  </a:lnTo>
                  <a:lnTo>
                    <a:pt x="5740" y="4316"/>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en-US"/>
            </a:p>
          </p:txBody>
        </p:sp>
        <p:grpSp>
          <p:nvGrpSpPr>
            <p:cNvPr id="8197" name="Group 8196"/>
            <p:cNvGrpSpPr/>
            <p:nvPr userDrawn="1"/>
          </p:nvGrpSpPr>
          <p:grpSpPr>
            <a:xfrm>
              <a:off x="3528" y="3715"/>
              <a:ext cx="792" cy="521"/>
              <a:chOff x="3527" y="3715"/>
              <a:chExt cx="792" cy="521"/>
            </a:xfrm>
          </p:grpSpPr>
          <p:sp>
            <p:nvSpPr>
              <p:cNvPr id="8198" name="Oval 8197"/>
              <p:cNvSpPr/>
              <p:nvPr/>
            </p:nvSpPr>
            <p:spPr>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tileRect/>
              </a:gradFill>
              <a:ln w="9525">
                <a:noFill/>
              </a:ln>
            </p:spPr>
            <p:txBody>
              <a:bodyPr/>
              <a:p>
                <a:endParaRPr lang="en-US"/>
              </a:p>
            </p:txBody>
          </p:sp>
          <p:sp>
            <p:nvSpPr>
              <p:cNvPr id="8199" name="Oval 8198"/>
              <p:cNvSpPr/>
              <p:nvPr/>
            </p:nvSpPr>
            <p:spPr>
              <a:xfrm>
                <a:off x="3726" y="3840"/>
                <a:ext cx="452" cy="275"/>
              </a:xfrm>
              <a:prstGeom prst="ellipse">
                <a:avLst/>
              </a:prstGeom>
              <a:gradFill rotWithShape="0">
                <a:gsLst>
                  <a:gs pos="0">
                    <a:schemeClr val="accent2">
                      <a:gamma/>
                      <a:shade val="90980"/>
                      <a:invGamma/>
                    </a:schemeClr>
                  </a:gs>
                  <a:gs pos="100000">
                    <a:schemeClr val="accent2"/>
                  </a:gs>
                </a:gsLst>
                <a:lin ang="5400000" scaled="1"/>
                <a:tileRect/>
              </a:gradFill>
              <a:ln w="9525">
                <a:noFill/>
              </a:ln>
            </p:spPr>
            <p:txBody>
              <a:bodyPr/>
              <a:p>
                <a:endParaRPr lang="en-US"/>
              </a:p>
            </p:txBody>
          </p:sp>
          <p:sp>
            <p:nvSpPr>
              <p:cNvPr id="8200" name="Oval 8199"/>
              <p:cNvSpPr/>
              <p:nvPr/>
            </p:nvSpPr>
            <p:spPr>
              <a:xfrm>
                <a:off x="3782" y="3872"/>
                <a:ext cx="344" cy="207"/>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en-US"/>
              </a:p>
            </p:txBody>
          </p:sp>
          <p:sp>
            <p:nvSpPr>
              <p:cNvPr id="8201" name="Oval 8200"/>
              <p:cNvSpPr/>
              <p:nvPr/>
            </p:nvSpPr>
            <p:spPr>
              <a:xfrm>
                <a:off x="3822" y="3896"/>
                <a:ext cx="262" cy="159"/>
              </a:xfrm>
              <a:prstGeom prst="ellipse">
                <a:avLst/>
              </a:prstGeom>
              <a:gradFill rotWithShape="0">
                <a:gsLst>
                  <a:gs pos="0">
                    <a:schemeClr val="accent2">
                      <a:gamma/>
                      <a:shade val="96863"/>
                      <a:invGamma/>
                    </a:schemeClr>
                  </a:gs>
                  <a:gs pos="100000">
                    <a:schemeClr val="accent2"/>
                  </a:gs>
                </a:gsLst>
                <a:lin ang="5400000" scaled="1"/>
                <a:tileRect/>
              </a:gradFill>
              <a:ln w="9525">
                <a:noFill/>
              </a:ln>
            </p:spPr>
            <p:txBody>
              <a:bodyPr/>
              <a:p>
                <a:endParaRPr lang="en-US"/>
              </a:p>
            </p:txBody>
          </p:sp>
          <p:sp>
            <p:nvSpPr>
              <p:cNvPr id="8202" name="Oval 8201"/>
              <p:cNvSpPr/>
              <p:nvPr/>
            </p:nvSpPr>
            <p:spPr>
              <a:xfrm>
                <a:off x="3856" y="3922"/>
                <a:ext cx="192" cy="107"/>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en-US"/>
              </a:p>
            </p:txBody>
          </p:sp>
          <p:sp>
            <p:nvSpPr>
              <p:cNvPr id="8203" name="Freeform 8202"/>
              <p:cNvSpPr/>
              <p:nvPr/>
            </p:nvSpPr>
            <p:spPr>
              <a:xfrm>
                <a:off x="3575" y="3715"/>
                <a:ext cx="383" cy="161"/>
              </a:xfrm>
              <a:custGeom>
                <a:avLst/>
                <a:gdLst/>
                <a:ahLst/>
                <a:cxnLst/>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alpha val="100000"/>
                    </a:schemeClr>
                  </a:gs>
                  <a:gs pos="100000">
                    <a:schemeClr val="accent2">
                      <a:alpha val="100000"/>
                    </a:schemeClr>
                  </a:gs>
                </a:gsLst>
                <a:lin ang="5400000" scaled="1"/>
                <a:tileRect/>
              </a:gradFill>
              <a:ln w="9525">
                <a:noFill/>
              </a:ln>
            </p:spPr>
            <p:txBody>
              <a:bodyPr/>
              <a:p>
                <a:endParaRPr lang="en-US"/>
              </a:p>
            </p:txBody>
          </p:sp>
          <p:sp>
            <p:nvSpPr>
              <p:cNvPr id="8204" name="Freeform 8203"/>
              <p:cNvSpPr/>
              <p:nvPr/>
            </p:nvSpPr>
            <p:spPr>
              <a:xfrm>
                <a:off x="3695" y="4170"/>
                <a:ext cx="444" cy="66"/>
              </a:xfrm>
              <a:custGeom>
                <a:avLst/>
                <a:gdLst/>
                <a:ahLst/>
                <a:cxnLst/>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alpha val="100000"/>
                    </a:schemeClr>
                  </a:gs>
                  <a:gs pos="100000">
                    <a:schemeClr val="accent2">
                      <a:alpha val="100000"/>
                    </a:schemeClr>
                  </a:gs>
                </a:gsLst>
                <a:lin ang="18900000" scaled="1"/>
                <a:tileRect/>
              </a:gradFill>
              <a:ln w="9525">
                <a:noFill/>
              </a:ln>
            </p:spPr>
            <p:txBody>
              <a:bodyPr/>
              <a:p>
                <a:endParaRPr lang="en-US"/>
              </a:p>
            </p:txBody>
          </p:sp>
          <p:sp>
            <p:nvSpPr>
              <p:cNvPr id="8205" name="Freeform 8204"/>
              <p:cNvSpPr/>
              <p:nvPr/>
            </p:nvSpPr>
            <p:spPr>
              <a:xfrm>
                <a:off x="3527" y="3906"/>
                <a:ext cx="89" cy="216"/>
              </a:xfrm>
              <a:custGeom>
                <a:avLst/>
                <a:gdLst/>
                <a:ahLst/>
                <a:cxnLst/>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en-US"/>
              </a:p>
            </p:txBody>
          </p:sp>
          <p:sp>
            <p:nvSpPr>
              <p:cNvPr id="8206" name="Freeform 8205"/>
              <p:cNvSpPr/>
              <p:nvPr/>
            </p:nvSpPr>
            <p:spPr>
              <a:xfrm>
                <a:off x="3569" y="3745"/>
                <a:ext cx="750" cy="461"/>
              </a:xfrm>
              <a:custGeom>
                <a:avLst/>
                <a:gdLst/>
                <a:ahLst/>
                <a:cxnLst/>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alpha val="100000"/>
                    </a:schemeClr>
                  </a:gs>
                  <a:gs pos="100000">
                    <a:schemeClr val="accent2">
                      <a:gamma/>
                      <a:shade val="90980"/>
                      <a:invGamma/>
                      <a:alpha val="100000"/>
                    </a:schemeClr>
                  </a:gs>
                </a:gsLst>
                <a:path path="shape">
                  <a:fillToRect l="50000" t="50000" r="50000" b="50000"/>
                </a:path>
                <a:tileRect/>
              </a:gradFill>
              <a:ln w="9525">
                <a:noFill/>
              </a:ln>
            </p:spPr>
            <p:txBody>
              <a:bodyPr/>
              <a:p>
                <a:endParaRPr lang="en-US"/>
              </a:p>
            </p:txBody>
          </p:sp>
          <p:sp>
            <p:nvSpPr>
              <p:cNvPr id="8207" name="Freeform 8206"/>
              <p:cNvSpPr/>
              <p:nvPr/>
            </p:nvSpPr>
            <p:spPr>
              <a:xfrm>
                <a:off x="4037" y="3721"/>
                <a:ext cx="96" cy="30"/>
              </a:xfrm>
              <a:custGeom>
                <a:avLst/>
                <a:gdLst/>
                <a:ahLst/>
                <a:cxnLst/>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alpha val="100000"/>
                    </a:schemeClr>
                  </a:gs>
                  <a:gs pos="100000">
                    <a:schemeClr val="accent2">
                      <a:gamma/>
                      <a:shade val="87843"/>
                      <a:invGamma/>
                      <a:alpha val="100000"/>
                    </a:schemeClr>
                  </a:gs>
                </a:gsLst>
                <a:lin ang="0" scaled="1"/>
                <a:tileRect/>
              </a:gradFill>
              <a:ln w="9525">
                <a:noFill/>
              </a:ln>
            </p:spPr>
            <p:txBody>
              <a:bodyPr/>
              <a:p>
                <a:endParaRPr lang="en-US"/>
              </a:p>
            </p:txBody>
          </p:sp>
          <p:sp>
            <p:nvSpPr>
              <p:cNvPr id="8208" name="Oval 8207"/>
              <p:cNvSpPr/>
              <p:nvPr/>
            </p:nvSpPr>
            <p:spPr>
              <a:xfrm>
                <a:off x="3910" y="3948"/>
                <a:ext cx="84" cy="53"/>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en-US"/>
              </a:p>
            </p:txBody>
          </p:sp>
        </p:grpSp>
        <p:grpSp>
          <p:nvGrpSpPr>
            <p:cNvPr id="8209" name="Group 8208"/>
            <p:cNvGrpSpPr/>
            <p:nvPr userDrawn="1"/>
          </p:nvGrpSpPr>
          <p:grpSpPr>
            <a:xfrm>
              <a:off x="1776" y="3631"/>
              <a:ext cx="1626" cy="683"/>
              <a:chOff x="1776" y="3631"/>
              <a:chExt cx="1626" cy="683"/>
            </a:xfrm>
          </p:grpSpPr>
          <p:sp>
            <p:nvSpPr>
              <p:cNvPr id="8210" name="Oval 8209"/>
              <p:cNvSpPr/>
              <p:nvPr/>
            </p:nvSpPr>
            <p:spPr>
              <a:xfrm>
                <a:off x="2268" y="3934"/>
                <a:ext cx="638" cy="377"/>
              </a:xfrm>
              <a:prstGeom prst="ellipse">
                <a:avLst/>
              </a:prstGeom>
              <a:gradFill rotWithShape="0">
                <a:gsLst>
                  <a:gs pos="0">
                    <a:schemeClr val="accent2">
                      <a:gamma/>
                      <a:shade val="87843"/>
                      <a:invGamma/>
                    </a:schemeClr>
                  </a:gs>
                  <a:gs pos="100000">
                    <a:schemeClr val="accent2"/>
                  </a:gs>
                </a:gsLst>
                <a:lin ang="2700000" scaled="1"/>
                <a:tileRect/>
              </a:gradFill>
              <a:ln w="9525">
                <a:noFill/>
              </a:ln>
            </p:spPr>
            <p:txBody>
              <a:bodyPr/>
              <a:p>
                <a:endParaRPr lang="en-US"/>
              </a:p>
            </p:txBody>
          </p:sp>
          <p:sp>
            <p:nvSpPr>
              <p:cNvPr id="8211" name="Oval 8210"/>
              <p:cNvSpPr/>
              <p:nvPr/>
            </p:nvSpPr>
            <p:spPr>
              <a:xfrm>
                <a:off x="2314" y="3958"/>
                <a:ext cx="543" cy="332"/>
              </a:xfrm>
              <a:prstGeom prst="ellipse">
                <a:avLst/>
              </a:prstGeom>
              <a:gradFill rotWithShape="0">
                <a:gsLst>
                  <a:gs pos="0">
                    <a:schemeClr val="accent2"/>
                  </a:gs>
                  <a:gs pos="100000">
                    <a:schemeClr val="accent2">
                      <a:gamma/>
                      <a:shade val="87843"/>
                      <a:invGamma/>
                    </a:schemeClr>
                  </a:gs>
                </a:gsLst>
                <a:lin ang="2700000" scaled="1"/>
                <a:tileRect/>
              </a:gradFill>
              <a:ln w="9525">
                <a:noFill/>
              </a:ln>
            </p:spPr>
            <p:txBody>
              <a:bodyPr/>
              <a:p>
                <a:endParaRPr lang="en-US"/>
              </a:p>
            </p:txBody>
          </p:sp>
          <p:sp>
            <p:nvSpPr>
              <p:cNvPr id="8212" name="Oval 8211"/>
              <p:cNvSpPr/>
              <p:nvPr/>
            </p:nvSpPr>
            <p:spPr>
              <a:xfrm>
                <a:off x="2341" y="3979"/>
                <a:ext cx="501" cy="299"/>
              </a:xfrm>
              <a:prstGeom prst="ellipse">
                <a:avLst/>
              </a:prstGeom>
              <a:gradFill rotWithShape="0">
                <a:gsLst>
                  <a:gs pos="0">
                    <a:schemeClr val="accent2">
                      <a:gamma/>
                      <a:shade val="90980"/>
                      <a:invGamma/>
                    </a:schemeClr>
                  </a:gs>
                  <a:gs pos="100000">
                    <a:schemeClr val="accent2"/>
                  </a:gs>
                </a:gsLst>
                <a:lin ang="2700000" scaled="1"/>
                <a:tileRect/>
              </a:gradFill>
              <a:ln w="9525">
                <a:noFill/>
              </a:ln>
            </p:spPr>
            <p:txBody>
              <a:bodyPr/>
              <a:p>
                <a:endParaRPr lang="en-US"/>
              </a:p>
            </p:txBody>
          </p:sp>
          <p:sp>
            <p:nvSpPr>
              <p:cNvPr id="8213" name="Oval 8212"/>
              <p:cNvSpPr/>
              <p:nvPr/>
            </p:nvSpPr>
            <p:spPr>
              <a:xfrm>
                <a:off x="2368" y="3997"/>
                <a:ext cx="444" cy="258"/>
              </a:xfrm>
              <a:prstGeom prst="ellipse">
                <a:avLst/>
              </a:prstGeom>
              <a:gradFill rotWithShape="0">
                <a:gsLst>
                  <a:gs pos="0">
                    <a:schemeClr val="accent2">
                      <a:gamma/>
                      <a:shade val="87843"/>
                      <a:invGamma/>
                    </a:schemeClr>
                  </a:gs>
                  <a:gs pos="100000">
                    <a:schemeClr val="accent2"/>
                  </a:gs>
                </a:gsLst>
                <a:lin ang="5400000" scaled="1"/>
                <a:tileRect/>
              </a:gradFill>
              <a:ln w="9525">
                <a:noFill/>
              </a:ln>
            </p:spPr>
            <p:txBody>
              <a:bodyPr/>
              <a:p>
                <a:endParaRPr lang="en-US"/>
              </a:p>
            </p:txBody>
          </p:sp>
          <p:sp>
            <p:nvSpPr>
              <p:cNvPr id="8214" name="Oval 8213"/>
              <p:cNvSpPr/>
              <p:nvPr/>
            </p:nvSpPr>
            <p:spPr>
              <a:xfrm>
                <a:off x="2385" y="4005"/>
                <a:ext cx="413" cy="240"/>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en-US"/>
              </a:p>
            </p:txBody>
          </p:sp>
          <p:sp>
            <p:nvSpPr>
              <p:cNvPr id="8215" name="Oval 8214"/>
              <p:cNvSpPr/>
              <p:nvPr/>
            </p:nvSpPr>
            <p:spPr>
              <a:xfrm>
                <a:off x="2437" y="4026"/>
                <a:ext cx="306" cy="192"/>
              </a:xfrm>
              <a:prstGeom prst="ellipse">
                <a:avLst/>
              </a:prstGeom>
              <a:gradFill rotWithShape="0">
                <a:gsLst>
                  <a:gs pos="0">
                    <a:schemeClr val="accent2">
                      <a:gamma/>
                      <a:shade val="87843"/>
                      <a:invGamma/>
                    </a:schemeClr>
                  </a:gs>
                  <a:gs pos="100000">
                    <a:schemeClr val="accent2"/>
                  </a:gs>
                </a:gsLst>
                <a:lin ang="5400000" scaled="1"/>
                <a:tileRect/>
              </a:gradFill>
              <a:ln w="9525">
                <a:noFill/>
              </a:ln>
            </p:spPr>
            <p:txBody>
              <a:bodyPr/>
              <a:p>
                <a:endParaRPr lang="en-US"/>
              </a:p>
            </p:txBody>
          </p:sp>
          <p:sp>
            <p:nvSpPr>
              <p:cNvPr id="8216" name="Oval 8215"/>
              <p:cNvSpPr/>
              <p:nvPr/>
            </p:nvSpPr>
            <p:spPr>
              <a:xfrm>
                <a:off x="2476" y="4056"/>
                <a:ext cx="227" cy="135"/>
              </a:xfrm>
              <a:prstGeom prst="ellipse">
                <a:avLst/>
              </a:prstGeom>
              <a:gradFill rotWithShape="0">
                <a:gsLst>
                  <a:gs pos="0">
                    <a:schemeClr val="accent2"/>
                  </a:gs>
                  <a:gs pos="100000">
                    <a:schemeClr val="accent2">
                      <a:gamma/>
                      <a:shade val="90980"/>
                      <a:invGamma/>
                    </a:schemeClr>
                  </a:gs>
                </a:gsLst>
                <a:lin ang="2700000" scaled="1"/>
                <a:tileRect/>
              </a:gradFill>
              <a:ln w="9525">
                <a:noFill/>
              </a:ln>
            </p:spPr>
            <p:txBody>
              <a:bodyPr/>
              <a:p>
                <a:endParaRPr lang="en-US"/>
              </a:p>
            </p:txBody>
          </p:sp>
          <p:sp>
            <p:nvSpPr>
              <p:cNvPr id="8217" name="Oval 8216"/>
              <p:cNvSpPr/>
              <p:nvPr/>
            </p:nvSpPr>
            <p:spPr>
              <a:xfrm>
                <a:off x="2542" y="4097"/>
                <a:ext cx="90" cy="60"/>
              </a:xfrm>
              <a:prstGeom prst="ellipse">
                <a:avLst/>
              </a:prstGeom>
              <a:gradFill rotWithShape="0">
                <a:gsLst>
                  <a:gs pos="0">
                    <a:schemeClr val="accent2"/>
                  </a:gs>
                  <a:gs pos="100000">
                    <a:schemeClr val="accent2">
                      <a:gamma/>
                      <a:shade val="90980"/>
                      <a:invGamma/>
                    </a:schemeClr>
                  </a:gs>
                </a:gsLst>
                <a:lin ang="0" scaled="1"/>
                <a:tileRect/>
              </a:gradFill>
              <a:ln w="9525">
                <a:noFill/>
              </a:ln>
            </p:spPr>
            <p:txBody>
              <a:bodyPr/>
              <a:p>
                <a:endParaRPr lang="en-US"/>
              </a:p>
            </p:txBody>
          </p:sp>
          <p:sp>
            <p:nvSpPr>
              <p:cNvPr id="8218" name="Freeform 8217"/>
              <p:cNvSpPr/>
              <p:nvPr/>
            </p:nvSpPr>
            <p:spPr>
              <a:xfrm>
                <a:off x="2585" y="3822"/>
                <a:ext cx="449" cy="186"/>
              </a:xfrm>
              <a:custGeom>
                <a:avLst/>
                <a:gdLst/>
                <a:ahLst/>
                <a:cxnLst/>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alpha val="100000"/>
                    </a:schemeClr>
                  </a:gs>
                  <a:gs pos="100000">
                    <a:schemeClr val="accent2">
                      <a:alpha val="100000"/>
                    </a:schemeClr>
                  </a:gs>
                </a:gsLst>
                <a:lin ang="5400000" scaled="1"/>
                <a:tileRect/>
              </a:gradFill>
              <a:ln w="9525">
                <a:noFill/>
              </a:ln>
            </p:spPr>
            <p:txBody>
              <a:bodyPr/>
              <a:p>
                <a:endParaRPr lang="en-US"/>
              </a:p>
            </p:txBody>
          </p:sp>
          <p:sp>
            <p:nvSpPr>
              <p:cNvPr id="8219" name="Freeform 8218"/>
              <p:cNvSpPr/>
              <p:nvPr/>
            </p:nvSpPr>
            <p:spPr>
              <a:xfrm>
                <a:off x="2142" y="3852"/>
                <a:ext cx="892" cy="462"/>
              </a:xfrm>
              <a:custGeom>
                <a:avLst/>
                <a:gdLst/>
                <a:ahLst/>
                <a:cxnLst/>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alpha val="100000"/>
                    </a:schemeClr>
                  </a:gs>
                  <a:gs pos="100000">
                    <a:schemeClr val="accent2">
                      <a:gamma/>
                      <a:shade val="84706"/>
                      <a:invGamma/>
                      <a:alpha val="100000"/>
                    </a:schemeClr>
                  </a:gs>
                </a:gsLst>
                <a:lin ang="2700000" scaled="1"/>
                <a:tileRect/>
              </a:gradFill>
              <a:ln w="9525">
                <a:noFill/>
              </a:ln>
            </p:spPr>
            <p:txBody>
              <a:bodyPr/>
              <a:p>
                <a:endParaRPr lang="en-US"/>
              </a:p>
            </p:txBody>
          </p:sp>
          <p:sp>
            <p:nvSpPr>
              <p:cNvPr id="8220" name="Freeform 8219"/>
              <p:cNvSpPr/>
              <p:nvPr/>
            </p:nvSpPr>
            <p:spPr>
              <a:xfrm>
                <a:off x="2082" y="3828"/>
                <a:ext cx="407" cy="486"/>
              </a:xfrm>
              <a:custGeom>
                <a:avLst/>
                <a:gdLst/>
                <a:ahLst/>
                <a:cxnLst/>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alpha val="100000"/>
                    </a:schemeClr>
                  </a:gs>
                  <a:gs pos="100000">
                    <a:schemeClr val="accent2">
                      <a:gamma/>
                      <a:shade val="90980"/>
                      <a:invGamma/>
                      <a:alpha val="100000"/>
                    </a:schemeClr>
                  </a:gs>
                </a:gsLst>
                <a:lin ang="0" scaled="1"/>
                <a:tileRect/>
              </a:gradFill>
              <a:ln w="9525">
                <a:noFill/>
              </a:ln>
            </p:spPr>
            <p:txBody>
              <a:bodyPr/>
              <a:p>
                <a:endParaRPr lang="en-US"/>
              </a:p>
            </p:txBody>
          </p:sp>
          <p:sp>
            <p:nvSpPr>
              <p:cNvPr id="8221" name="Freeform 8220"/>
              <p:cNvSpPr/>
              <p:nvPr/>
            </p:nvSpPr>
            <p:spPr>
              <a:xfrm>
                <a:off x="2987" y="4044"/>
                <a:ext cx="108" cy="252"/>
              </a:xfrm>
              <a:custGeom>
                <a:avLst/>
                <a:gdLst/>
                <a:ahLst/>
                <a:cxnLst/>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alpha val="100000"/>
                    </a:schemeClr>
                  </a:gs>
                  <a:gs pos="100000">
                    <a:schemeClr val="accent2">
                      <a:gamma/>
                      <a:shade val="81961"/>
                      <a:invGamma/>
                      <a:alpha val="100000"/>
                    </a:schemeClr>
                  </a:gs>
                </a:gsLst>
                <a:lin ang="5400000" scaled="1"/>
                <a:tileRect/>
              </a:gradFill>
              <a:ln w="9525">
                <a:noFill/>
              </a:ln>
            </p:spPr>
            <p:txBody>
              <a:bodyPr/>
              <a:p>
                <a:endParaRPr lang="en-US"/>
              </a:p>
            </p:txBody>
          </p:sp>
          <p:sp>
            <p:nvSpPr>
              <p:cNvPr id="8222" name="Freeform 8221"/>
              <p:cNvSpPr/>
              <p:nvPr/>
            </p:nvSpPr>
            <p:spPr>
              <a:xfrm>
                <a:off x="2068" y="3685"/>
                <a:ext cx="835" cy="150"/>
              </a:xfrm>
              <a:custGeom>
                <a:avLst/>
                <a:gdLst/>
                <a:ahLst/>
                <a:cxnLst/>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alpha val="100000"/>
                </a:schemeClr>
              </a:solidFill>
              <a:ln w="9525">
                <a:noFill/>
              </a:ln>
            </p:spPr>
            <p:txBody>
              <a:bodyPr/>
              <a:p>
                <a:endParaRPr lang="en-US"/>
              </a:p>
            </p:txBody>
          </p:sp>
          <p:sp>
            <p:nvSpPr>
              <p:cNvPr id="8223" name="Freeform 8222"/>
              <p:cNvSpPr/>
              <p:nvPr/>
            </p:nvSpPr>
            <p:spPr>
              <a:xfrm>
                <a:off x="1867" y="3853"/>
                <a:ext cx="171" cy="461"/>
              </a:xfrm>
              <a:custGeom>
                <a:avLst/>
                <a:gdLst/>
                <a:ahLst/>
                <a:cxnLst/>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alpha val="100000"/>
                </a:schemeClr>
              </a:solidFill>
              <a:ln w="9525">
                <a:noFill/>
              </a:ln>
            </p:spPr>
            <p:txBody>
              <a:bodyPr/>
              <a:p>
                <a:endParaRPr lang="en-US"/>
              </a:p>
            </p:txBody>
          </p:sp>
          <p:sp>
            <p:nvSpPr>
              <p:cNvPr id="8224" name="Freeform 8223"/>
              <p:cNvSpPr/>
              <p:nvPr/>
            </p:nvSpPr>
            <p:spPr>
              <a:xfrm>
                <a:off x="2951" y="3751"/>
                <a:ext cx="360" cy="563"/>
              </a:xfrm>
              <a:custGeom>
                <a:avLst/>
                <a:gdLst/>
                <a:ahLst/>
                <a:cxnLst/>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en-US"/>
              </a:p>
            </p:txBody>
          </p:sp>
          <p:sp>
            <p:nvSpPr>
              <p:cNvPr id="8225" name="Freeform 8224"/>
              <p:cNvSpPr/>
              <p:nvPr/>
            </p:nvSpPr>
            <p:spPr>
              <a:xfrm>
                <a:off x="2318" y="3631"/>
                <a:ext cx="1078" cy="425"/>
              </a:xfrm>
              <a:custGeom>
                <a:avLst/>
                <a:gdLst/>
                <a:ahLst/>
                <a:cxnLst/>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en-US"/>
              </a:p>
            </p:txBody>
          </p:sp>
          <p:sp>
            <p:nvSpPr>
              <p:cNvPr id="8226" name="Freeform 8225"/>
              <p:cNvSpPr/>
              <p:nvPr/>
            </p:nvSpPr>
            <p:spPr>
              <a:xfrm>
                <a:off x="3304" y="4080"/>
                <a:ext cx="98" cy="234"/>
              </a:xfrm>
              <a:custGeom>
                <a:avLst/>
                <a:gdLst/>
                <a:ahLst/>
                <a:cxnLst/>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en-US"/>
              </a:p>
            </p:txBody>
          </p:sp>
          <p:sp>
            <p:nvSpPr>
              <p:cNvPr id="8227" name="Freeform 8226"/>
              <p:cNvSpPr/>
              <p:nvPr/>
            </p:nvSpPr>
            <p:spPr>
              <a:xfrm>
                <a:off x="1776" y="3673"/>
                <a:ext cx="481" cy="641"/>
              </a:xfrm>
              <a:custGeom>
                <a:avLst/>
                <a:gdLst/>
                <a:ahLst/>
                <a:cxnLst/>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alpha val="100000"/>
                </a:schemeClr>
              </a:solidFill>
              <a:ln w="9525">
                <a:noFill/>
              </a:ln>
            </p:spPr>
            <p:txBody>
              <a:bodyPr/>
              <a:p>
                <a:endParaRPr lang="en-US"/>
              </a:p>
            </p:txBody>
          </p:sp>
        </p:grpSp>
        <p:grpSp>
          <p:nvGrpSpPr>
            <p:cNvPr id="8228" name="Group 8227"/>
            <p:cNvGrpSpPr/>
            <p:nvPr userDrawn="1"/>
          </p:nvGrpSpPr>
          <p:grpSpPr>
            <a:xfrm>
              <a:off x="4128" y="3360"/>
              <a:ext cx="1351" cy="821"/>
              <a:chOff x="4128" y="3360"/>
              <a:chExt cx="1351" cy="821"/>
            </a:xfrm>
          </p:grpSpPr>
          <p:sp>
            <p:nvSpPr>
              <p:cNvPr id="8229" name="Freeform 8228"/>
              <p:cNvSpPr>
                <a:spLocks noEditPoints="1"/>
              </p:cNvSpPr>
              <p:nvPr/>
            </p:nvSpPr>
            <p:spPr>
              <a:xfrm>
                <a:off x="4200" y="3402"/>
                <a:ext cx="1201" cy="731"/>
              </a:xfrm>
              <a:custGeom>
                <a:avLst/>
                <a:gdLst/>
                <a:ahLst/>
                <a:cxnLst/>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en-US"/>
              </a:p>
            </p:txBody>
          </p:sp>
          <p:sp>
            <p:nvSpPr>
              <p:cNvPr id="8230" name="Freeform 8229"/>
              <p:cNvSpPr/>
              <p:nvPr/>
            </p:nvSpPr>
            <p:spPr>
              <a:xfrm>
                <a:off x="4128" y="3366"/>
                <a:ext cx="544" cy="737"/>
              </a:xfrm>
              <a:custGeom>
                <a:avLst/>
                <a:gdLst/>
                <a:ahLst/>
                <a:cxnLst/>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en-US"/>
              </a:p>
            </p:txBody>
          </p:sp>
          <p:sp>
            <p:nvSpPr>
              <p:cNvPr id="8231" name="Freeform 8230"/>
              <p:cNvSpPr/>
              <p:nvPr/>
            </p:nvSpPr>
            <p:spPr>
              <a:xfrm>
                <a:off x="4792" y="3360"/>
                <a:ext cx="609" cy="252"/>
              </a:xfrm>
              <a:custGeom>
                <a:avLst/>
                <a:gdLst/>
                <a:ahLst/>
                <a:cxnLst/>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alpha val="100000"/>
                    </a:schemeClr>
                  </a:gs>
                  <a:gs pos="100000">
                    <a:schemeClr val="accent2">
                      <a:alpha val="100000"/>
                    </a:schemeClr>
                  </a:gs>
                </a:gsLst>
                <a:lin ang="5400000" scaled="1"/>
                <a:tileRect/>
              </a:gradFill>
              <a:ln w="9525">
                <a:noFill/>
              </a:ln>
            </p:spPr>
            <p:txBody>
              <a:bodyPr/>
              <a:p>
                <a:endParaRPr lang="en-US"/>
              </a:p>
            </p:txBody>
          </p:sp>
          <p:sp>
            <p:nvSpPr>
              <p:cNvPr id="8232" name="Freeform 8231"/>
              <p:cNvSpPr/>
              <p:nvPr/>
            </p:nvSpPr>
            <p:spPr>
              <a:xfrm>
                <a:off x="5246" y="4007"/>
                <a:ext cx="72" cy="54"/>
              </a:xfrm>
              <a:custGeom>
                <a:avLst/>
                <a:gdLst/>
                <a:ahLst/>
                <a:cxnLst/>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en-US"/>
              </a:p>
            </p:txBody>
          </p:sp>
          <p:sp>
            <p:nvSpPr>
              <p:cNvPr id="8233" name="Freeform 8232"/>
              <p:cNvSpPr/>
              <p:nvPr/>
            </p:nvSpPr>
            <p:spPr>
              <a:xfrm>
                <a:off x="4505" y="4073"/>
                <a:ext cx="705" cy="108"/>
              </a:xfrm>
              <a:custGeom>
                <a:avLst/>
                <a:gdLst/>
                <a:ahLst/>
                <a:cxnLst/>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en-US"/>
              </a:p>
            </p:txBody>
          </p:sp>
          <p:sp>
            <p:nvSpPr>
              <p:cNvPr id="8234" name="Freeform 8233"/>
              <p:cNvSpPr/>
              <p:nvPr/>
            </p:nvSpPr>
            <p:spPr>
              <a:xfrm>
                <a:off x="5336" y="3654"/>
                <a:ext cx="143" cy="341"/>
              </a:xfrm>
              <a:custGeom>
                <a:avLst/>
                <a:gdLst/>
                <a:ahLst/>
                <a:cxnLst/>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en-US"/>
              </a:p>
            </p:txBody>
          </p:sp>
          <p:sp>
            <p:nvSpPr>
              <p:cNvPr id="8235" name="Freeform 8234"/>
              <p:cNvSpPr/>
              <p:nvPr/>
            </p:nvSpPr>
            <p:spPr>
              <a:xfrm>
                <a:off x="5061" y="3624"/>
                <a:ext cx="83" cy="90"/>
              </a:xfrm>
              <a:custGeom>
                <a:avLst/>
                <a:gdLst/>
                <a:ahLst/>
                <a:cxnLst/>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en-US"/>
              </a:p>
            </p:txBody>
          </p:sp>
          <p:sp>
            <p:nvSpPr>
              <p:cNvPr id="8236" name="Freeform 8235"/>
              <p:cNvSpPr/>
              <p:nvPr/>
            </p:nvSpPr>
            <p:spPr>
              <a:xfrm>
                <a:off x="4445" y="3552"/>
                <a:ext cx="717" cy="431"/>
              </a:xfrm>
              <a:custGeom>
                <a:avLst/>
                <a:gdLst/>
                <a:ahLst/>
                <a:cxnLst/>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alpha val="100000"/>
                </a:schemeClr>
              </a:solidFill>
              <a:ln w="9525">
                <a:noFill/>
              </a:ln>
            </p:spPr>
            <p:txBody>
              <a:bodyPr/>
              <a:p>
                <a:endParaRPr lang="en-US"/>
              </a:p>
            </p:txBody>
          </p:sp>
          <p:sp>
            <p:nvSpPr>
              <p:cNvPr id="8237" name="Freeform 8236"/>
              <p:cNvSpPr/>
              <p:nvPr/>
            </p:nvSpPr>
            <p:spPr>
              <a:xfrm>
                <a:off x="4349" y="3510"/>
                <a:ext cx="909" cy="533"/>
              </a:xfrm>
              <a:custGeom>
                <a:avLst/>
                <a:gdLst/>
                <a:ahLst/>
                <a:cxnLst/>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alpha val="100000"/>
                    </a:schemeClr>
                  </a:gs>
                  <a:gs pos="100000">
                    <a:schemeClr val="accent2">
                      <a:alpha val="100000"/>
                    </a:schemeClr>
                  </a:gs>
                </a:gsLst>
                <a:lin ang="0" scaled="1"/>
                <a:tileRect/>
              </a:gradFill>
              <a:ln w="9525">
                <a:noFill/>
              </a:ln>
            </p:spPr>
            <p:txBody>
              <a:bodyPr/>
              <a:p>
                <a:endParaRPr lang="en-US"/>
              </a:p>
            </p:txBody>
          </p:sp>
          <p:sp>
            <p:nvSpPr>
              <p:cNvPr id="8238" name="Freeform 8237"/>
              <p:cNvSpPr/>
              <p:nvPr/>
            </p:nvSpPr>
            <p:spPr>
              <a:xfrm>
                <a:off x="4564" y="3492"/>
                <a:ext cx="365" cy="66"/>
              </a:xfrm>
              <a:custGeom>
                <a:avLst/>
                <a:gdLst/>
                <a:ahLst/>
                <a:cxnLst/>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en-US"/>
              </a:p>
            </p:txBody>
          </p:sp>
          <p:sp>
            <p:nvSpPr>
              <p:cNvPr id="8239" name="Freeform 8238"/>
              <p:cNvSpPr/>
              <p:nvPr/>
            </p:nvSpPr>
            <p:spPr>
              <a:xfrm>
                <a:off x="4463" y="3558"/>
                <a:ext cx="66" cy="48"/>
              </a:xfrm>
              <a:custGeom>
                <a:avLst/>
                <a:gdLst/>
                <a:ahLst/>
                <a:cxnLst/>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en-US"/>
              </a:p>
            </p:txBody>
          </p:sp>
          <p:sp>
            <p:nvSpPr>
              <p:cNvPr id="8240" name="Oval 8239"/>
              <p:cNvSpPr/>
              <p:nvPr/>
            </p:nvSpPr>
            <p:spPr>
              <a:xfrm>
                <a:off x="4546" y="3608"/>
                <a:ext cx="518" cy="319"/>
              </a:xfrm>
              <a:prstGeom prst="ellipse">
                <a:avLst/>
              </a:prstGeom>
              <a:gradFill rotWithShape="0">
                <a:gsLst>
                  <a:gs pos="0">
                    <a:schemeClr val="accent2">
                      <a:gamma/>
                      <a:shade val="94118"/>
                      <a:invGamma/>
                    </a:schemeClr>
                  </a:gs>
                  <a:gs pos="100000">
                    <a:schemeClr val="accent2"/>
                  </a:gs>
                </a:gsLst>
                <a:lin ang="0" scaled="1"/>
                <a:tileRect/>
              </a:gradFill>
              <a:ln w="9525">
                <a:noFill/>
              </a:ln>
            </p:spPr>
            <p:txBody>
              <a:bodyPr/>
              <a:p>
                <a:endParaRPr lang="en-US"/>
              </a:p>
            </p:txBody>
          </p:sp>
          <p:sp>
            <p:nvSpPr>
              <p:cNvPr id="8241" name="Oval 8240"/>
              <p:cNvSpPr/>
              <p:nvPr/>
            </p:nvSpPr>
            <p:spPr>
              <a:xfrm>
                <a:off x="4578" y="3630"/>
                <a:ext cx="446" cy="271"/>
              </a:xfrm>
              <a:prstGeom prst="ellipse">
                <a:avLst/>
              </a:prstGeom>
              <a:gradFill rotWithShape="0">
                <a:gsLst>
                  <a:gs pos="0">
                    <a:schemeClr val="accent2">
                      <a:gamma/>
                      <a:tint val="96863"/>
                      <a:invGamma/>
                    </a:schemeClr>
                  </a:gs>
                  <a:gs pos="100000">
                    <a:schemeClr val="accent2"/>
                  </a:gs>
                </a:gsLst>
                <a:lin ang="5400000" scaled="1"/>
                <a:tileRect/>
              </a:gradFill>
              <a:ln w="9525">
                <a:noFill/>
              </a:ln>
            </p:spPr>
            <p:txBody>
              <a:bodyPr/>
              <a:p>
                <a:endParaRPr lang="en-US"/>
              </a:p>
            </p:txBody>
          </p:sp>
          <p:sp>
            <p:nvSpPr>
              <p:cNvPr id="8242" name="Oval 8241"/>
              <p:cNvSpPr/>
              <p:nvPr/>
            </p:nvSpPr>
            <p:spPr>
              <a:xfrm>
                <a:off x="4610" y="3650"/>
                <a:ext cx="386" cy="233"/>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en-US"/>
              </a:p>
            </p:txBody>
          </p:sp>
          <p:sp>
            <p:nvSpPr>
              <p:cNvPr id="8243" name="Oval 8242"/>
              <p:cNvSpPr/>
              <p:nvPr/>
            </p:nvSpPr>
            <p:spPr>
              <a:xfrm>
                <a:off x="4654" y="3678"/>
                <a:ext cx="298" cy="177"/>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en-US"/>
              </a:p>
            </p:txBody>
          </p:sp>
          <p:sp>
            <p:nvSpPr>
              <p:cNvPr id="8244" name="Oval 8243"/>
              <p:cNvSpPr/>
              <p:nvPr/>
            </p:nvSpPr>
            <p:spPr>
              <a:xfrm>
                <a:off x="4690" y="3698"/>
                <a:ext cx="222" cy="139"/>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en-US"/>
              </a:p>
            </p:txBody>
          </p:sp>
          <p:sp>
            <p:nvSpPr>
              <p:cNvPr id="8245" name="Oval 8244"/>
              <p:cNvSpPr/>
              <p:nvPr/>
            </p:nvSpPr>
            <p:spPr>
              <a:xfrm>
                <a:off x="4738" y="3728"/>
                <a:ext cx="126" cy="81"/>
              </a:xfrm>
              <a:prstGeom prst="ellipse">
                <a:avLst/>
              </a:prstGeom>
              <a:gradFill rotWithShape="0">
                <a:gsLst>
                  <a:gs pos="0">
                    <a:schemeClr val="accent2">
                      <a:gamma/>
                      <a:shade val="96863"/>
                      <a:invGamma/>
                    </a:schemeClr>
                  </a:gs>
                  <a:gs pos="100000">
                    <a:schemeClr val="accent2"/>
                  </a:gs>
                </a:gsLst>
                <a:lin ang="5400000" scaled="1"/>
                <a:tileRect/>
              </a:gradFill>
              <a:ln w="9525">
                <a:noFill/>
              </a:ln>
            </p:spPr>
            <p:txBody>
              <a:bodyPr/>
              <a:p>
                <a:endParaRPr lang="en-US"/>
              </a:p>
            </p:txBody>
          </p:sp>
        </p:grpSp>
        <p:grpSp>
          <p:nvGrpSpPr>
            <p:cNvPr id="8246" name="Group 8245"/>
            <p:cNvGrpSpPr/>
            <p:nvPr userDrawn="1"/>
          </p:nvGrpSpPr>
          <p:grpSpPr>
            <a:xfrm>
              <a:off x="5280" y="3024"/>
              <a:ext cx="425" cy="258"/>
              <a:chOff x="5280" y="3024"/>
              <a:chExt cx="425" cy="258"/>
            </a:xfrm>
          </p:grpSpPr>
          <p:sp>
            <p:nvSpPr>
              <p:cNvPr id="8247" name="Freeform 8246"/>
              <p:cNvSpPr/>
              <p:nvPr/>
            </p:nvSpPr>
            <p:spPr>
              <a:xfrm>
                <a:off x="5280" y="3186"/>
                <a:ext cx="383" cy="96"/>
              </a:xfrm>
              <a:custGeom>
                <a:avLst/>
                <a:gdLst/>
                <a:ahLst/>
                <a:cxnLst/>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sp>
            <p:nvSpPr>
              <p:cNvPr id="8248" name="Freeform 8247"/>
              <p:cNvSpPr/>
              <p:nvPr/>
            </p:nvSpPr>
            <p:spPr>
              <a:xfrm>
                <a:off x="5315" y="3024"/>
                <a:ext cx="258" cy="54"/>
              </a:xfrm>
              <a:custGeom>
                <a:avLst/>
                <a:gdLst/>
                <a:ahLst/>
                <a:cxnLst/>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sp>
            <p:nvSpPr>
              <p:cNvPr id="8249" name="Freeform 8248"/>
              <p:cNvSpPr/>
              <p:nvPr/>
            </p:nvSpPr>
            <p:spPr>
              <a:xfrm>
                <a:off x="5645" y="3066"/>
                <a:ext cx="60" cy="156"/>
              </a:xfrm>
              <a:custGeom>
                <a:avLst/>
                <a:gdLst/>
                <a:ahLst/>
                <a:cxnLst/>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sp>
            <p:nvSpPr>
              <p:cNvPr id="8250" name="Freeform 8249"/>
              <p:cNvSpPr/>
              <p:nvPr/>
            </p:nvSpPr>
            <p:spPr>
              <a:xfrm>
                <a:off x="5375" y="3246"/>
                <a:ext cx="192" cy="18"/>
              </a:xfrm>
              <a:custGeom>
                <a:avLst/>
                <a:gdLst/>
                <a:ahLst/>
                <a:cxnLst/>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sp>
            <p:nvSpPr>
              <p:cNvPr id="8251" name="Freeform 8250"/>
              <p:cNvSpPr/>
              <p:nvPr/>
            </p:nvSpPr>
            <p:spPr>
              <a:xfrm>
                <a:off x="5304" y="3042"/>
                <a:ext cx="161" cy="186"/>
              </a:xfrm>
              <a:custGeom>
                <a:avLst/>
                <a:gdLst/>
                <a:ahLst/>
                <a:cxnLst/>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en-US"/>
              </a:p>
            </p:txBody>
          </p:sp>
          <p:sp>
            <p:nvSpPr>
              <p:cNvPr id="8252" name="Freeform 8251"/>
              <p:cNvSpPr/>
              <p:nvPr/>
            </p:nvSpPr>
            <p:spPr>
              <a:xfrm>
                <a:off x="5489" y="3042"/>
                <a:ext cx="186" cy="210"/>
              </a:xfrm>
              <a:custGeom>
                <a:avLst/>
                <a:gdLst/>
                <a:ahLst/>
                <a:cxnLst/>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en-US"/>
              </a:p>
            </p:txBody>
          </p:sp>
          <p:sp>
            <p:nvSpPr>
              <p:cNvPr id="8253" name="Freeform 8252"/>
              <p:cNvSpPr>
                <a:spLocks noEditPoints="1"/>
              </p:cNvSpPr>
              <p:nvPr/>
            </p:nvSpPr>
            <p:spPr>
              <a:xfrm>
                <a:off x="5345" y="3058"/>
                <a:ext cx="299" cy="186"/>
              </a:xfrm>
              <a:custGeom>
                <a:avLst/>
                <a:gdLst/>
                <a:ahLst/>
                <a:cxnLst/>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en-US"/>
              </a:p>
            </p:txBody>
          </p:sp>
          <p:grpSp>
            <p:nvGrpSpPr>
              <p:cNvPr id="8254" name="Group 8253"/>
              <p:cNvGrpSpPr/>
              <p:nvPr/>
            </p:nvGrpSpPr>
            <p:grpSpPr>
              <a:xfrm>
                <a:off x="5381" y="3085"/>
                <a:ext cx="227" cy="132"/>
                <a:chOff x="5381" y="3085"/>
                <a:chExt cx="227" cy="132"/>
              </a:xfrm>
            </p:grpSpPr>
            <p:sp>
              <p:nvSpPr>
                <p:cNvPr id="8255" name="Oval 8254"/>
                <p:cNvSpPr/>
                <p:nvPr userDrawn="1"/>
              </p:nvSpPr>
              <p:spPr>
                <a:xfrm>
                  <a:off x="5381" y="3085"/>
                  <a:ext cx="227" cy="132"/>
                </a:xfrm>
                <a:prstGeom prst="ellipse">
                  <a:avLst/>
                </a:prstGeom>
                <a:gradFill rotWithShape="0">
                  <a:gsLst>
                    <a:gs pos="0">
                      <a:schemeClr val="bg1"/>
                    </a:gs>
                    <a:gs pos="100000">
                      <a:schemeClr val="accent2"/>
                    </a:gs>
                  </a:gsLst>
                  <a:lin ang="5400000" scaled="1"/>
                  <a:tileRect/>
                </a:gradFill>
                <a:ln w="9525">
                  <a:noFill/>
                </a:ln>
              </p:spPr>
              <p:txBody>
                <a:bodyPr/>
                <a:p>
                  <a:endParaRPr lang="en-US"/>
                </a:p>
              </p:txBody>
            </p:sp>
            <p:sp>
              <p:nvSpPr>
                <p:cNvPr id="8256" name="Oval 8255"/>
                <p:cNvSpPr/>
                <p:nvPr userDrawn="1"/>
              </p:nvSpPr>
              <p:spPr>
                <a:xfrm>
                  <a:off x="5403" y="3099"/>
                  <a:ext cx="182" cy="102"/>
                </a:xfrm>
                <a:prstGeom prst="ellipse">
                  <a:avLst/>
                </a:prstGeom>
                <a:gradFill rotWithShape="0">
                  <a:gsLst>
                    <a:gs pos="0">
                      <a:schemeClr val="accent2"/>
                    </a:gs>
                    <a:gs pos="100000">
                      <a:schemeClr val="bg1"/>
                    </a:gs>
                  </a:gsLst>
                  <a:lin ang="5400000" scaled="1"/>
                  <a:tileRect/>
                </a:gradFill>
                <a:ln w="9525">
                  <a:noFill/>
                </a:ln>
              </p:spPr>
              <p:txBody>
                <a:bodyPr/>
                <a:p>
                  <a:endParaRPr lang="en-US"/>
                </a:p>
              </p:txBody>
            </p:sp>
            <p:sp>
              <p:nvSpPr>
                <p:cNvPr id="8257" name="Oval 8256"/>
                <p:cNvSpPr/>
                <p:nvPr userDrawn="1"/>
              </p:nvSpPr>
              <p:spPr>
                <a:xfrm>
                  <a:off x="5431" y="3109"/>
                  <a:ext cx="125" cy="82"/>
                </a:xfrm>
                <a:prstGeom prst="ellipse">
                  <a:avLst/>
                </a:prstGeom>
                <a:gradFill rotWithShape="0">
                  <a:gsLst>
                    <a:gs pos="0">
                      <a:schemeClr val="bg1"/>
                    </a:gs>
                    <a:gs pos="100000">
                      <a:schemeClr val="accent2"/>
                    </a:gs>
                  </a:gsLst>
                  <a:lin ang="5400000" scaled="1"/>
                  <a:tileRect/>
                </a:gradFill>
                <a:ln w="9525">
                  <a:noFill/>
                </a:ln>
              </p:spPr>
              <p:txBody>
                <a:bodyPr/>
                <a:p>
                  <a:endParaRPr lang="en-US"/>
                </a:p>
              </p:txBody>
            </p:sp>
            <p:sp>
              <p:nvSpPr>
                <p:cNvPr id="8258" name="Oval 8257"/>
                <p:cNvSpPr/>
                <p:nvPr userDrawn="1"/>
              </p:nvSpPr>
              <p:spPr>
                <a:xfrm>
                  <a:off x="5458" y="3125"/>
                  <a:ext cx="73" cy="47"/>
                </a:xfrm>
                <a:prstGeom prst="ellipse">
                  <a:avLst/>
                </a:prstGeom>
                <a:gradFill rotWithShape="0">
                  <a:gsLst>
                    <a:gs pos="0">
                      <a:schemeClr val="accent2"/>
                    </a:gs>
                    <a:gs pos="100000">
                      <a:schemeClr val="bg1"/>
                    </a:gs>
                  </a:gsLst>
                  <a:lin ang="5400000" scaled="1"/>
                  <a:tileRect/>
                </a:gradFill>
                <a:ln w="9525">
                  <a:noFill/>
                </a:ln>
              </p:spPr>
              <p:txBody>
                <a:bodyPr/>
                <a:p>
                  <a:endParaRPr lang="en-US"/>
                </a:p>
              </p:txBody>
            </p:sp>
          </p:grpSp>
        </p:grpSp>
      </p:grpSp>
      <p:sp>
        <p:nvSpPr>
          <p:cNvPr id="8259" name="Title 8258"/>
          <p:cNvSpPr>
            <a:spLocks noGrp="1"/>
          </p:cNvSpPr>
          <p:nvPr>
            <p:ph type="title"/>
          </p:nvPr>
        </p:nvSpPr>
        <p:spPr>
          <a:xfrm>
            <a:off x="457200" y="277813"/>
            <a:ext cx="8229600" cy="1139825"/>
          </a:xfrm>
          <a:prstGeom prst="rect">
            <a:avLst/>
          </a:prstGeom>
          <a:noFill/>
          <a:ln w="9525">
            <a:noFill/>
          </a:ln>
        </p:spPr>
        <p:txBody>
          <a:bodyPr anchor="ctr" anchorCtr="1"/>
          <a:p>
            <a:pPr lvl="0"/>
            <a:r>
              <a:rPr lang="vi-VN" altLang="x-none" dirty="0"/>
              <a:t>Click to edit Master title style</a:t>
            </a:r>
            <a:endParaRPr lang="vi-VN" altLang="x-none" dirty="0"/>
          </a:p>
        </p:txBody>
      </p:sp>
      <p:sp>
        <p:nvSpPr>
          <p:cNvPr id="8260" name="Text Placeholder 8259"/>
          <p:cNvSpPr>
            <a:spLocks noGrp="1"/>
          </p:cNvSpPr>
          <p:nvPr>
            <p:ph type="body" idx="1"/>
          </p:nvPr>
        </p:nvSpPr>
        <p:spPr>
          <a:xfrm>
            <a:off x="457200" y="1600200"/>
            <a:ext cx="8229600" cy="4525963"/>
          </a:xfrm>
          <a:prstGeom prst="rect">
            <a:avLst/>
          </a:prstGeom>
          <a:noFill/>
          <a:ln w="9525">
            <a:noFill/>
          </a:ln>
        </p:spPr>
        <p:txBody>
          <a:bodyPr/>
          <a:p>
            <a:pPr lvl="0"/>
            <a:r>
              <a:rPr lang="vi-VN" altLang="x-none" dirty="0"/>
              <a:t>Click to edit Master text styles</a:t>
            </a:r>
            <a:endParaRPr lang="vi-VN" altLang="x-none" dirty="0"/>
          </a:p>
          <a:p>
            <a:pPr lvl="1"/>
            <a:r>
              <a:rPr lang="vi-VN" altLang="x-none" dirty="0"/>
              <a:t>Second level</a:t>
            </a:r>
            <a:endParaRPr lang="vi-VN" altLang="x-none" dirty="0"/>
          </a:p>
          <a:p>
            <a:pPr lvl="2"/>
            <a:r>
              <a:rPr lang="vi-VN" altLang="x-none" dirty="0"/>
              <a:t>Third level</a:t>
            </a:r>
            <a:endParaRPr lang="vi-VN" altLang="x-none" dirty="0"/>
          </a:p>
          <a:p>
            <a:pPr lvl="3"/>
            <a:r>
              <a:rPr lang="vi-VN" altLang="x-none" dirty="0"/>
              <a:t>Fourth level</a:t>
            </a:r>
            <a:endParaRPr lang="vi-VN" altLang="x-none" dirty="0"/>
          </a:p>
          <a:p>
            <a:pPr lvl="4"/>
            <a:r>
              <a:rPr lang="vi-VN" altLang="x-none" dirty="0"/>
              <a:t>Fifth level</a:t>
            </a:r>
            <a:endParaRPr lang="vi-VN" altLang="x-none" dirty="0"/>
          </a:p>
        </p:txBody>
      </p:sp>
      <p:sp>
        <p:nvSpPr>
          <p:cNvPr id="8261" name="Date Placeholder 8260"/>
          <p:cNvSpPr>
            <a:spLocks noGrp="1"/>
          </p:cNvSpPr>
          <p:nvPr>
            <p:ph type="dt" sz="half" idx="2"/>
          </p:nvPr>
        </p:nvSpPr>
        <p:spPr>
          <a:xfrm>
            <a:off x="457200" y="6245225"/>
            <a:ext cx="2133600" cy="476250"/>
          </a:xfrm>
          <a:prstGeom prst="rect">
            <a:avLst/>
          </a:prstGeom>
          <a:noFill/>
          <a:ln w="9525">
            <a:noFill/>
          </a:ln>
        </p:spPr>
        <p:txBody>
          <a:bodyPr anchor="b" anchorCtr="0"/>
          <a:lstStyle>
            <a:lvl1pPr>
              <a:defRPr sz="1400"/>
            </a:lvl1pPr>
          </a:lstStyle>
          <a:p>
            <a:pPr lvl="0"/>
            <a:endParaRPr lang="en-US">
              <a:effectLst>
                <a:outerShdw blurRad="38100" dist="38100" dir="2700000">
                  <a:srgbClr val="FFFFFF"/>
                </a:outerShdw>
              </a:effectLst>
            </a:endParaRPr>
          </a:p>
        </p:txBody>
      </p:sp>
      <p:sp>
        <p:nvSpPr>
          <p:cNvPr id="8262" name="Footer Placeholder 8261"/>
          <p:cNvSpPr>
            <a:spLocks noGrp="1"/>
          </p:cNvSpPr>
          <p:nvPr>
            <p:ph type="ftr" sz="quarter" idx="3"/>
          </p:nvPr>
        </p:nvSpPr>
        <p:spPr>
          <a:xfrm>
            <a:off x="3124200" y="6245225"/>
            <a:ext cx="2895600" cy="476250"/>
          </a:xfrm>
          <a:prstGeom prst="rect">
            <a:avLst/>
          </a:prstGeom>
          <a:noFill/>
          <a:ln w="9525">
            <a:noFill/>
          </a:ln>
        </p:spPr>
        <p:txBody>
          <a:bodyPr anchor="b" anchorCtr="0"/>
          <a:lstStyle>
            <a:lvl1pPr algn="ctr">
              <a:defRPr sz="1400"/>
            </a:lvl1pPr>
          </a:lstStyle>
          <a:p>
            <a:pPr lvl="0"/>
            <a:endParaRPr lang="vi-VN" altLang="x-none" dirty="0">
              <a:effectLst>
                <a:outerShdw blurRad="38100" dist="38100" dir="2700000">
                  <a:srgbClr val="FFFFFF"/>
                </a:outerShdw>
              </a:effectLst>
            </a:endParaRPr>
          </a:p>
        </p:txBody>
      </p:sp>
      <p:sp>
        <p:nvSpPr>
          <p:cNvPr id="8263" name="Slide Number Placeholder 8262"/>
          <p:cNvSpPr>
            <a:spLocks noGrp="1"/>
          </p:cNvSpPr>
          <p:nvPr>
            <p:ph type="sldNum" sz="quarter" idx="4"/>
          </p:nvPr>
        </p:nvSpPr>
        <p:spPr>
          <a:xfrm>
            <a:off x="6553200" y="6245225"/>
            <a:ext cx="2133600" cy="476250"/>
          </a:xfrm>
          <a:prstGeom prst="rect">
            <a:avLst/>
          </a:prstGeom>
          <a:noFill/>
          <a:ln w="9525">
            <a:noFill/>
          </a:ln>
        </p:spPr>
        <p:txBody>
          <a:bodyPr anchor="b" anchorCtr="0"/>
          <a:lstStyle>
            <a:lvl1pPr algn="r">
              <a:defRPr sz="1400"/>
            </a:lvl1pPr>
          </a:lstStyle>
          <a:p>
            <a:pPr lvl="0"/>
            <a:fld id="{9A0DB2DC-4C9A-4742-B13C-FB6460FD3503}" type="slidenum">
              <a:rPr lang="vi-VN" altLang="x-none" dirty="0">
                <a:effectLst>
                  <a:outerShdw blurRad="38100" dist="38100" dir="2700000">
                    <a:srgbClr val="FFFFFF"/>
                  </a:outerShdw>
                </a:effectLst>
              </a:rPr>
            </a:fld>
            <a:endParaRPr lang="vi-VN" altLang="x-none" dirty="0">
              <a:effectLst>
                <a:outerShdw blurRad="38100" dist="38100" dir="2700000">
                  <a:srgbClr val="FFFFFF"/>
                </a:outerShdw>
              </a:effectLs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FFFFFF"/>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3200" b="0" i="0" u="none" kern="1200" baseline="0">
          <a:solidFill>
            <a:schemeClr val="tx1"/>
          </a:solidFill>
          <a:effectLst>
            <a:outerShdw blurRad="38100" dist="38100" dir="2700000">
              <a:srgbClr val="FFFFFF"/>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800" b="0" i="0" u="none" kern="1200" baseline="0">
          <a:solidFill>
            <a:schemeClr val="tx1"/>
          </a:solidFill>
          <a:effectLst>
            <a:outerShdw blurRad="38100" dist="38100" dir="2700000">
              <a:srgbClr val="FFFFFF"/>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400" b="0" i="0" u="none" kern="1200" baseline="0">
          <a:solidFill>
            <a:schemeClr val="tx1"/>
          </a:solidFill>
          <a:effectLst>
            <a:outerShdw blurRad="38100" dist="38100" dir="2700000">
              <a:srgbClr val="FFFFFF"/>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2000" b="0" i="0" u="none" kern="1200" baseline="0">
          <a:solidFill>
            <a:schemeClr val="tx1"/>
          </a:solidFill>
          <a:effectLst>
            <a:outerShdw blurRad="38100" dist="38100" dir="2700000">
              <a:srgbClr val="FFFFFF"/>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2000" b="0" i="0" u="none" kern="1200" baseline="0">
          <a:solidFill>
            <a:schemeClr val="tx1"/>
          </a:solidFill>
          <a:effectLst>
            <a:outerShdw blurRad="38100" dist="38100" dir="2700000">
              <a:srgbClr val="FFFFFF"/>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Tx/>
        <a:buFontTx/>
        <a:buChar char="•"/>
        <a:defRPr sz="2000" b="0" i="0" u="none" kern="1200" baseline="0">
          <a:solidFill>
            <a:schemeClr val="tx1"/>
          </a:solidFill>
          <a:effectLst>
            <a:outerShdw blurRad="38100" dist="38100" dir="2700000">
              <a:srgbClr val="FFFFFF"/>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Tx/>
        <a:buFontTx/>
        <a:buChar char="•"/>
        <a:defRPr sz="2000" b="0" i="0" u="none" kern="1200" baseline="0">
          <a:solidFill>
            <a:schemeClr val="tx1"/>
          </a:solidFill>
          <a:effectLst>
            <a:outerShdw blurRad="38100" dist="38100" dir="2700000">
              <a:srgbClr val="FFFFFF"/>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Tx/>
        <a:buFontTx/>
        <a:buChar char="•"/>
        <a:defRPr sz="2000" b="0" i="0" u="none" kern="1200" baseline="0">
          <a:solidFill>
            <a:schemeClr val="tx1"/>
          </a:solidFill>
          <a:effectLst>
            <a:outerShdw blurRad="38100" dist="38100" dir="2700000">
              <a:srgbClr val="FFFFFF"/>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Tx/>
        <a:buFontTx/>
        <a:buChar char="•"/>
        <a:defRPr sz="2000" b="0" i="0" u="none" kern="1200" baseline="0">
          <a:solidFill>
            <a:schemeClr val="tx1"/>
          </a:solidFill>
          <a:effectLst>
            <a:outerShdw blurRad="38100" dist="38100" dir="2700000">
              <a:srgbClr val="FFFFFF"/>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GI&#195;&#129;O &#195;&#129;N.SU/GIAO AN  KHOI 12/TU LIEU 12/SU VN 1919 1945/nhanvat/nguyenaiquoc.htm" TargetMode="External"/><Relationship Id="rId1"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image" Target="../media/image15.GI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GI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9.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audio" Target="../media/audio2.wav"/><Relationship Id="rId7" Type="http://schemas.openxmlformats.org/officeDocument/2006/relationships/audio" Target="../media/audio1.wav"/><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ext Box 17409"/>
          <p:cNvSpPr txBox="1"/>
          <p:nvPr/>
        </p:nvSpPr>
        <p:spPr>
          <a:xfrm>
            <a:off x="381000" y="4038600"/>
            <a:ext cx="5410200" cy="366713"/>
          </a:xfrm>
          <a:prstGeom prst="rect">
            <a:avLst/>
          </a:prstGeom>
          <a:noFill/>
          <a:ln w="9525">
            <a:noFill/>
          </a:ln>
        </p:spPr>
        <p:txBody>
          <a:bodyPr>
            <a:spAutoFit/>
          </a:bodyPr>
          <a:p>
            <a:pPr>
              <a:spcBef>
                <a:spcPct val="50000"/>
              </a:spcBef>
            </a:pPr>
          </a:p>
        </p:txBody>
      </p:sp>
      <p:sp>
        <p:nvSpPr>
          <p:cNvPr id="17411" name="Oval 17410"/>
          <p:cNvSpPr/>
          <p:nvPr/>
        </p:nvSpPr>
        <p:spPr>
          <a:xfrm>
            <a:off x="3429000" y="152400"/>
            <a:ext cx="1828800" cy="838200"/>
          </a:xfrm>
          <a:prstGeom prst="ellipse">
            <a:avLst/>
          </a:prstGeom>
          <a:solidFill>
            <a:srgbClr val="FFFF00"/>
          </a:solidFill>
          <a:ln w="38100" cap="flat" cmpd="sng">
            <a:solidFill>
              <a:schemeClr val="folHlink"/>
            </a:solidFill>
            <a:prstDash val="solid"/>
            <a:headEnd type="none" w="med" len="med"/>
            <a:tailEnd type="none" w="med" len="med"/>
          </a:ln>
        </p:spPr>
        <p:txBody>
          <a:bodyPr wrap="none" anchor="ctr" anchorCtr="0"/>
          <a:p>
            <a:pPr algn="ctr"/>
            <a:r>
              <a:rPr sz="2400" b="1" i="1" u="sng" err="1">
                <a:solidFill>
                  <a:srgbClr val="0000FF"/>
                </a:solidFill>
              </a:rPr>
              <a:t>Chương</a:t>
            </a:r>
            <a:r>
              <a:rPr sz="2400" b="1" i="1" u="sng">
                <a:solidFill>
                  <a:srgbClr val="0000FF"/>
                </a:solidFill>
              </a:rPr>
              <a:t> III</a:t>
            </a:r>
            <a:endParaRPr sz="2400" b="1" i="1" u="sng">
              <a:solidFill>
                <a:srgbClr val="0000FF"/>
              </a:solidFill>
            </a:endParaRPr>
          </a:p>
        </p:txBody>
      </p:sp>
      <p:sp>
        <p:nvSpPr>
          <p:cNvPr id="17412" name="Text Box 17411"/>
          <p:cNvSpPr txBox="1"/>
          <p:nvPr/>
        </p:nvSpPr>
        <p:spPr>
          <a:xfrm>
            <a:off x="609600" y="1143000"/>
            <a:ext cx="8001000" cy="579438"/>
          </a:xfrm>
          <a:prstGeom prst="rect">
            <a:avLst/>
          </a:prstGeom>
          <a:noFill/>
          <a:ln w="9525">
            <a:noFill/>
          </a:ln>
        </p:spPr>
        <p:txBody>
          <a:bodyPr>
            <a:spAutoFit/>
          </a:bodyPr>
          <a:p>
            <a:pPr>
              <a:spcBef>
                <a:spcPct val="50000"/>
              </a:spcBef>
            </a:pPr>
            <a:r>
              <a:rPr sz="3200" b="1">
                <a:solidFill>
                  <a:srgbClr val="FF3300"/>
                </a:solidFill>
              </a:rPr>
              <a:t>VIỆT NAM TỪ NĂM 1930 ĐẾN NĂM 1945</a:t>
            </a:r>
            <a:endParaRPr sz="3200" b="1">
              <a:solidFill>
                <a:srgbClr val="FF3300"/>
              </a:solidFill>
            </a:endParaRPr>
          </a:p>
        </p:txBody>
      </p:sp>
      <p:pic>
        <p:nvPicPr>
          <p:cNvPr id="17418" name="Picture 17417" descr="VN_CLEAR"/>
          <p:cNvPicPr>
            <a:picLocks noChangeAspect="1"/>
          </p:cNvPicPr>
          <p:nvPr/>
        </p:nvPicPr>
        <p:blipFill>
          <a:blip r:embed="rId1"/>
          <a:stretch>
            <a:fillRect/>
          </a:stretch>
        </p:blipFill>
        <p:spPr>
          <a:xfrm>
            <a:off x="2895600" y="1905000"/>
            <a:ext cx="3810000" cy="35052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412"/>
                                        </p:tgtEl>
                                        <p:attrNameLst>
                                          <p:attrName>style.visibility</p:attrName>
                                        </p:attrNameLst>
                                      </p:cBhvr>
                                      <p:to>
                                        <p:strVal val="visible"/>
                                      </p:to>
                                    </p:set>
                                    <p:anim calcmode="discrete" valueType="clr">
                                      <p:cBhvr override="childStyle">
                                        <p:cTn id="7" dur="80"/>
                                        <p:tgtEl>
                                          <p:spTgt spid="174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12"/>
                                        </p:tgtEl>
                                        <p:attrNameLst>
                                          <p:attrName>fillcolor</p:attrName>
                                        </p:attrNameLst>
                                      </p:cBhvr>
                                      <p:tavLst>
                                        <p:tav tm="0">
                                          <p:val>
                                            <p:clrVal>
                                              <a:schemeClr val="accent2"/>
                                            </p:clrVal>
                                          </p:val>
                                        </p:tav>
                                        <p:tav tm="50000">
                                          <p:val>
                                            <p:clrVal>
                                              <a:schemeClr val="hlink"/>
                                            </p:clrVal>
                                          </p:val>
                                        </p:tav>
                                      </p:tavLst>
                                    </p:anim>
                                    <p:set>
                                      <p:cBhvr>
                                        <p:cTn id="9" dur="80"/>
                                        <p:tgtEl>
                                          <p:spTgt spid="17412"/>
                                        </p:tgtEl>
                                        <p:attrNameLst>
                                          <p:attrName>fill.type</p:attrName>
                                        </p:attrNameLst>
                                      </p:cBhvr>
                                      <p:to>
                                        <p:strVal val="solid"/>
                                      </p:to>
                                    </p:set>
                                  </p:childTnLst>
                                </p:cTn>
                              </p:par>
                              <p:par>
                                <p:cTn id="10" presetID="20" presetClass="entr" presetSubtype="0" fill="hold" nodeType="withEffect">
                                  <p:stCondLst>
                                    <p:cond delay="0"/>
                                  </p:stCondLst>
                                  <p:childTnLst>
                                    <p:set>
                                      <p:cBhvr>
                                        <p:cTn id="11" dur="1" fill="hold">
                                          <p:stCondLst>
                                            <p:cond delay="0"/>
                                          </p:stCondLst>
                                        </p:cTn>
                                        <p:tgtEl>
                                          <p:spTgt spid="17418"/>
                                        </p:tgtEl>
                                        <p:attrNameLst>
                                          <p:attrName>style.visibility</p:attrName>
                                        </p:attrNameLst>
                                      </p:cBhvr>
                                      <p:to>
                                        <p:strVal val="visible"/>
                                      </p:to>
                                    </p:set>
                                    <p:animEffect transition="in" filter="wedge">
                                      <p:cBhvr>
                                        <p:cTn id="12" dur="2000"/>
                                        <p:tgtEl>
                                          <p:spTgt spid="17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60" name="Oval 70659"/>
          <p:cNvSpPr/>
          <p:nvPr/>
        </p:nvSpPr>
        <p:spPr>
          <a:xfrm>
            <a:off x="3733800" y="152400"/>
            <a:ext cx="15240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70661" name="Text Box 70660"/>
          <p:cNvSpPr txBox="1"/>
          <p:nvPr/>
        </p:nvSpPr>
        <p:spPr>
          <a:xfrm>
            <a:off x="990600" y="7620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70662" name="Text Box 70661"/>
          <p:cNvSpPr txBox="1"/>
          <p:nvPr/>
        </p:nvSpPr>
        <p:spPr>
          <a:xfrm>
            <a:off x="304800" y="1295400"/>
            <a:ext cx="6629400" cy="1160463"/>
          </a:xfrm>
          <a:prstGeom prst="rect">
            <a:avLst/>
          </a:prstGeom>
          <a:noFill/>
          <a:ln w="9525">
            <a:noFill/>
          </a:ln>
        </p:spPr>
        <p:txBody>
          <a:bodyPr>
            <a:spAutoFit/>
          </a:bodyPr>
          <a:p>
            <a:pPr>
              <a:spcBef>
                <a:spcPct val="50000"/>
              </a:spcBef>
            </a:pPr>
            <a:r>
              <a:rPr sz="2800" b="1">
                <a:solidFill>
                  <a:schemeClr val="hlink"/>
                </a:solidFill>
              </a:rPr>
              <a:t>II - </a:t>
            </a:r>
            <a:r>
              <a:rPr sz="2800" b="1" u="sng" err="1">
                <a:solidFill>
                  <a:schemeClr val="hlink"/>
                </a:solidFill>
              </a:rPr>
              <a:t>Phong</a:t>
            </a:r>
            <a:r>
              <a:rPr sz="2800" b="1" u="sng">
                <a:solidFill>
                  <a:schemeClr val="hlink"/>
                </a:solidFill>
              </a:rPr>
              <a:t> </a:t>
            </a:r>
            <a:r>
              <a:rPr sz="2800" b="1" u="sng" err="1">
                <a:solidFill>
                  <a:schemeClr val="hlink"/>
                </a:solidFill>
              </a:rPr>
              <a:t>trào</a:t>
            </a:r>
            <a:r>
              <a:rPr sz="2800" b="1" u="sng">
                <a:solidFill>
                  <a:schemeClr val="hlink"/>
                </a:solidFill>
              </a:rPr>
              <a:t> </a:t>
            </a:r>
            <a:r>
              <a:rPr sz="2800" b="1" u="sng" err="1">
                <a:solidFill>
                  <a:schemeClr val="hlink"/>
                </a:solidFill>
              </a:rPr>
              <a:t>cách</a:t>
            </a:r>
            <a:r>
              <a:rPr sz="2800" b="1" u="sng">
                <a:solidFill>
                  <a:schemeClr val="hlink"/>
                </a:solidFill>
              </a:rPr>
              <a:t> </a:t>
            </a:r>
            <a:r>
              <a:rPr sz="2800" b="1" u="sng" err="1">
                <a:solidFill>
                  <a:schemeClr val="hlink"/>
                </a:solidFill>
              </a:rPr>
              <a:t>mạng</a:t>
            </a:r>
            <a:r>
              <a:rPr sz="2800" b="1" u="sng">
                <a:solidFill>
                  <a:schemeClr val="hlink"/>
                </a:solidFill>
              </a:rPr>
              <a:t> 1930 – 1931 </a:t>
            </a:r>
            <a:endParaRPr sz="2800" b="1" u="sng">
              <a:solidFill>
                <a:schemeClr val="hlink"/>
              </a:solidFill>
            </a:endParaRPr>
          </a:p>
          <a:p>
            <a:pPr>
              <a:spcBef>
                <a:spcPct val="50000"/>
              </a:spcBef>
            </a:pPr>
            <a:r>
              <a:rPr sz="2800" b="1" u="sng" err="1">
                <a:solidFill>
                  <a:schemeClr val="hlink"/>
                </a:solidFill>
              </a:rPr>
              <a:t>với</a:t>
            </a:r>
            <a:r>
              <a:rPr sz="2800" b="1" u="sng">
                <a:solidFill>
                  <a:schemeClr val="hlink"/>
                </a:solidFill>
              </a:rPr>
              <a:t> </a:t>
            </a:r>
            <a:r>
              <a:rPr sz="2800" b="1" u="sng" err="1">
                <a:solidFill>
                  <a:schemeClr val="hlink"/>
                </a:solidFill>
              </a:rPr>
              <a:t>đỉnh</a:t>
            </a:r>
            <a:r>
              <a:rPr sz="2800" b="1" u="sng">
                <a:solidFill>
                  <a:schemeClr val="hlink"/>
                </a:solidFill>
              </a:rPr>
              <a:t> </a:t>
            </a:r>
            <a:r>
              <a:rPr sz="2800" b="1" u="sng" err="1">
                <a:solidFill>
                  <a:schemeClr val="hlink"/>
                </a:solidFill>
              </a:rPr>
              <a:t>cao</a:t>
            </a:r>
            <a:r>
              <a:rPr sz="2800" b="1" u="sng">
                <a:solidFill>
                  <a:schemeClr val="hlink"/>
                </a:solidFill>
              </a:rPr>
              <a:t> </a:t>
            </a:r>
            <a:r>
              <a:rPr sz="2800" b="1" u="sng" err="1">
                <a:solidFill>
                  <a:schemeClr val="hlink"/>
                </a:solidFill>
              </a:rPr>
              <a:t>xô</a:t>
            </a:r>
            <a:r>
              <a:rPr sz="2800" b="1" u="sng">
                <a:solidFill>
                  <a:schemeClr val="hlink"/>
                </a:solidFill>
              </a:rPr>
              <a:t> </a:t>
            </a:r>
            <a:r>
              <a:rPr sz="2800" b="1" u="sng" err="1">
                <a:solidFill>
                  <a:schemeClr val="hlink"/>
                </a:solidFill>
              </a:rPr>
              <a:t>viết</a:t>
            </a:r>
            <a:r>
              <a:rPr sz="2800" b="1" u="sng">
                <a:solidFill>
                  <a:schemeClr val="hlink"/>
                </a:solidFill>
              </a:rPr>
              <a:t> </a:t>
            </a:r>
            <a:r>
              <a:rPr sz="2800" b="1" u="sng" err="1">
                <a:solidFill>
                  <a:schemeClr val="hlink"/>
                </a:solidFill>
              </a:rPr>
              <a:t>Nghệ-Tĩnh</a:t>
            </a:r>
            <a:endParaRPr sz="2800" b="1" u="sng">
              <a:solidFill>
                <a:schemeClr val="hlink"/>
              </a:solidFill>
            </a:endParaRPr>
          </a:p>
        </p:txBody>
      </p:sp>
      <p:sp>
        <p:nvSpPr>
          <p:cNvPr id="70663" name="Text Box 70662"/>
          <p:cNvSpPr txBox="1"/>
          <p:nvPr/>
        </p:nvSpPr>
        <p:spPr>
          <a:xfrm>
            <a:off x="457200" y="2438400"/>
            <a:ext cx="63246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a:solidFill>
                  <a:schemeClr val="folHlink"/>
                </a:solidFill>
              </a:rPr>
              <a:t>1. </a:t>
            </a:r>
            <a:r>
              <a:rPr sz="2400" b="1" u="sng" err="1">
                <a:solidFill>
                  <a:schemeClr val="folHlink"/>
                </a:solidFill>
              </a:rPr>
              <a:t>Phong</a:t>
            </a:r>
            <a:r>
              <a:rPr sz="2400" b="1" u="sng">
                <a:solidFill>
                  <a:schemeClr val="folHlink"/>
                </a:solidFill>
              </a:rPr>
              <a:t> </a:t>
            </a:r>
            <a:r>
              <a:rPr sz="2400" b="1" u="sng" err="1">
                <a:solidFill>
                  <a:schemeClr val="folHlink"/>
                </a:solidFill>
              </a:rPr>
              <a:t>trào</a:t>
            </a:r>
            <a:r>
              <a:rPr sz="2400" b="1" u="sng">
                <a:solidFill>
                  <a:schemeClr val="folHlink"/>
                </a:solidFill>
              </a:rPr>
              <a:t> </a:t>
            </a:r>
            <a:r>
              <a:rPr sz="2400" b="1" u="sng" err="1">
                <a:solidFill>
                  <a:schemeClr val="folHlink"/>
                </a:solidFill>
              </a:rPr>
              <a:t>cách</a:t>
            </a:r>
            <a:r>
              <a:rPr sz="2400" b="1" u="sng">
                <a:solidFill>
                  <a:schemeClr val="folHlink"/>
                </a:solidFill>
              </a:rPr>
              <a:t> </a:t>
            </a:r>
            <a:r>
              <a:rPr sz="2400" b="1" u="sng" err="1">
                <a:solidFill>
                  <a:schemeClr val="folHlink"/>
                </a:solidFill>
              </a:rPr>
              <a:t>mạng</a:t>
            </a:r>
            <a:r>
              <a:rPr sz="2400" b="1" u="sng">
                <a:solidFill>
                  <a:schemeClr val="folHlink"/>
                </a:solidFill>
              </a:rPr>
              <a:t> 1930 – 1931</a:t>
            </a:r>
            <a:r>
              <a:rPr sz="2400" u="sng">
                <a:solidFill>
                  <a:schemeClr val="folHlink"/>
                </a:solidFill>
              </a:rPr>
              <a:t> </a:t>
            </a:r>
            <a:endParaRPr sz="2400" u="sng">
              <a:solidFill>
                <a:schemeClr val="folHlink"/>
              </a:solidFill>
            </a:endParaRPr>
          </a:p>
        </p:txBody>
      </p:sp>
      <p:sp>
        <p:nvSpPr>
          <p:cNvPr id="70664" name="Text Box 70663"/>
          <p:cNvSpPr txBox="1"/>
          <p:nvPr/>
        </p:nvSpPr>
        <p:spPr>
          <a:xfrm>
            <a:off x="457200" y="2895600"/>
            <a:ext cx="3733800" cy="457200"/>
          </a:xfrm>
          <a:prstGeom prst="rect">
            <a:avLst/>
          </a:prstGeom>
          <a:noFill/>
          <a:ln w="9525">
            <a:noFill/>
          </a:ln>
        </p:spPr>
        <p:txBody>
          <a:bodyPr>
            <a:spAutoFit/>
          </a:bodyPr>
          <a:p>
            <a:r>
              <a:rPr sz="2400" b="1">
                <a:solidFill>
                  <a:schemeClr val="folHlink"/>
                </a:solidFill>
              </a:rPr>
              <a:t>2. </a:t>
            </a:r>
            <a:r>
              <a:rPr sz="2400" b="1" u="sng" err="1">
                <a:solidFill>
                  <a:schemeClr val="folHlink"/>
                </a:solidFill>
              </a:rPr>
              <a:t>Xô</a:t>
            </a:r>
            <a:r>
              <a:rPr sz="2400" b="1" u="sng">
                <a:solidFill>
                  <a:schemeClr val="folHlink"/>
                </a:solidFill>
              </a:rPr>
              <a:t> </a:t>
            </a:r>
            <a:r>
              <a:rPr sz="2400" b="1" u="sng" err="1">
                <a:solidFill>
                  <a:schemeClr val="folHlink"/>
                </a:solidFill>
              </a:rPr>
              <a:t>Viết</a:t>
            </a:r>
            <a:r>
              <a:rPr sz="2400" b="1" u="sng">
                <a:solidFill>
                  <a:schemeClr val="folHlink"/>
                </a:solidFill>
              </a:rPr>
              <a:t> </a:t>
            </a:r>
            <a:r>
              <a:rPr sz="2400" b="1" u="sng" err="1">
                <a:solidFill>
                  <a:schemeClr val="folHlink"/>
                </a:solidFill>
              </a:rPr>
              <a:t>Nghê</a:t>
            </a:r>
            <a:r>
              <a:rPr sz="2400" b="1" u="sng">
                <a:solidFill>
                  <a:schemeClr val="folHlink"/>
                </a:solidFill>
              </a:rPr>
              <a:t> -</a:t>
            </a:r>
            <a:r>
              <a:rPr sz="2400" b="1" u="sng" err="1">
                <a:solidFill>
                  <a:schemeClr val="folHlink"/>
                </a:solidFill>
              </a:rPr>
              <a:t>Tĩnh</a:t>
            </a:r>
            <a:r>
              <a:rPr sz="2400">
                <a:solidFill>
                  <a:schemeClr val="folHlink"/>
                </a:solidFill>
              </a:rPr>
              <a:t> </a:t>
            </a:r>
            <a:endParaRPr sz="2400">
              <a:solidFill>
                <a:schemeClr val="folHlink"/>
              </a:solidFill>
              <a:effectLst>
                <a:outerShdw blurRad="38100" dist="38100" dir="2700000">
                  <a:srgbClr val="000000"/>
                </a:outerShdw>
              </a:effectLst>
            </a:endParaRPr>
          </a:p>
        </p:txBody>
      </p:sp>
      <p:sp>
        <p:nvSpPr>
          <p:cNvPr id="70665" name="Text Box 70664"/>
          <p:cNvSpPr txBox="1"/>
          <p:nvPr/>
        </p:nvSpPr>
        <p:spPr>
          <a:xfrm>
            <a:off x="152400" y="3352800"/>
            <a:ext cx="4419600" cy="3387725"/>
          </a:xfrm>
          <a:prstGeom prst="rect">
            <a:avLst/>
          </a:prstGeom>
          <a:noFill/>
          <a:ln w="9525" cap="flat" cmpd="sng">
            <a:solidFill>
              <a:srgbClr val="FF0066"/>
            </a:solidFill>
            <a:prstDash val="solid"/>
            <a:miter/>
            <a:headEnd type="none" w="med" len="med"/>
            <a:tailEnd type="none" w="med" len="med"/>
          </a:ln>
        </p:spPr>
        <p:txBody>
          <a:bodyPr>
            <a:spAutoFit/>
          </a:bodyPr>
          <a:p>
            <a:pPr marL="342900" indent="-342900">
              <a:spcBef>
                <a:spcPct val="50000"/>
              </a:spcBef>
            </a:pPr>
            <a:r>
              <a:rPr sz="2400" b="1">
                <a:solidFill>
                  <a:srgbClr val="FF9900"/>
                </a:solidFill>
                <a:effectLst>
                  <a:outerShdw blurRad="38100" dist="38100" dir="2700000">
                    <a:srgbClr val="000000"/>
                  </a:outerShdw>
                </a:effectLst>
                <a:cs typeface="Arial" panose="020B0604020202020204" pitchFamily="34" charset="0"/>
              </a:rPr>
              <a:t>a- </a:t>
            </a:r>
            <a:r>
              <a:rPr sz="2400" b="1" err="1">
                <a:solidFill>
                  <a:srgbClr val="FF9900"/>
                </a:solidFill>
                <a:effectLst>
                  <a:outerShdw blurRad="38100" dist="38100" dir="2700000">
                    <a:srgbClr val="000000"/>
                  </a:outerShdw>
                </a:effectLst>
                <a:cs typeface="Arial" panose="020B0604020202020204" pitchFamily="34" charset="0"/>
              </a:rPr>
              <a:t>Sự</a:t>
            </a:r>
            <a:r>
              <a:rPr sz="2400" b="1">
                <a:solidFill>
                  <a:srgbClr val="FF9900"/>
                </a:solidFill>
                <a:effectLst>
                  <a:outerShdw blurRad="38100" dist="38100" dir="2700000">
                    <a:srgbClr val="000000"/>
                  </a:outerShdw>
                </a:effectLst>
                <a:cs typeface="Arial" panose="020B0604020202020204" pitchFamily="34" charset="0"/>
              </a:rPr>
              <a:t> </a:t>
            </a:r>
            <a:r>
              <a:rPr sz="2400" b="1" err="1">
                <a:solidFill>
                  <a:srgbClr val="FF9900"/>
                </a:solidFill>
                <a:effectLst>
                  <a:outerShdw blurRad="38100" dist="38100" dir="2700000">
                    <a:srgbClr val="000000"/>
                  </a:outerShdw>
                </a:effectLst>
                <a:cs typeface="Arial" panose="020B0604020202020204" pitchFamily="34" charset="0"/>
              </a:rPr>
              <a:t>thành</a:t>
            </a:r>
            <a:r>
              <a:rPr sz="2400" b="1">
                <a:solidFill>
                  <a:srgbClr val="FF9900"/>
                </a:solidFill>
                <a:effectLst>
                  <a:outerShdw blurRad="38100" dist="38100" dir="2700000">
                    <a:srgbClr val="000000"/>
                  </a:outerShdw>
                </a:effectLst>
                <a:cs typeface="Arial" panose="020B0604020202020204" pitchFamily="34" charset="0"/>
              </a:rPr>
              <a:t> </a:t>
            </a:r>
            <a:r>
              <a:rPr sz="2400" b="1" err="1">
                <a:solidFill>
                  <a:srgbClr val="FF9900"/>
                </a:solidFill>
                <a:effectLst>
                  <a:outerShdw blurRad="38100" dist="38100" dir="2700000">
                    <a:srgbClr val="000000"/>
                  </a:outerShdw>
                </a:effectLst>
                <a:cs typeface="Arial" panose="020B0604020202020204" pitchFamily="34" charset="0"/>
              </a:rPr>
              <a:t>lập</a:t>
            </a:r>
            <a:r>
              <a:rPr sz="2400" b="1">
                <a:solidFill>
                  <a:srgbClr val="FF9900"/>
                </a:solidFill>
                <a:effectLst>
                  <a:outerShdw blurRad="38100" dist="38100" dir="2700000">
                    <a:srgbClr val="000000"/>
                  </a:outerShdw>
                </a:effectLst>
                <a:cs typeface="Arial" panose="020B0604020202020204" pitchFamily="34" charset="0"/>
              </a:rPr>
              <a:t> </a:t>
            </a:r>
            <a:r>
              <a:rPr sz="2400" b="1" err="1">
                <a:solidFill>
                  <a:srgbClr val="FF9900"/>
                </a:solidFill>
                <a:effectLst>
                  <a:outerShdw blurRad="38100" dist="38100" dir="2700000">
                    <a:srgbClr val="000000"/>
                  </a:outerShdw>
                </a:effectLst>
                <a:cs typeface="Arial" panose="020B0604020202020204" pitchFamily="34" charset="0"/>
              </a:rPr>
              <a:t>các</a:t>
            </a:r>
            <a:r>
              <a:rPr sz="2400" b="1">
                <a:solidFill>
                  <a:srgbClr val="FF9900"/>
                </a:solidFill>
                <a:effectLst>
                  <a:outerShdw blurRad="38100" dist="38100" dir="2700000">
                    <a:srgbClr val="000000"/>
                  </a:outerShdw>
                </a:effectLst>
                <a:cs typeface="Arial" panose="020B0604020202020204" pitchFamily="34" charset="0"/>
              </a:rPr>
              <a:t> </a:t>
            </a:r>
            <a:r>
              <a:rPr sz="2400" b="1" err="1">
                <a:solidFill>
                  <a:srgbClr val="FF9900"/>
                </a:solidFill>
                <a:effectLst>
                  <a:outerShdw blurRad="38100" dist="38100" dir="2700000">
                    <a:srgbClr val="000000"/>
                  </a:outerShdw>
                </a:effectLst>
                <a:cs typeface="Arial" panose="020B0604020202020204" pitchFamily="34" charset="0"/>
              </a:rPr>
              <a:t>Xô</a:t>
            </a:r>
            <a:r>
              <a:rPr sz="2400" b="1">
                <a:solidFill>
                  <a:srgbClr val="FF9900"/>
                </a:solidFill>
                <a:effectLst>
                  <a:outerShdw blurRad="38100" dist="38100" dir="2700000">
                    <a:srgbClr val="000000"/>
                  </a:outerShdw>
                </a:effectLst>
                <a:cs typeface="Arial" panose="020B0604020202020204" pitchFamily="34" charset="0"/>
              </a:rPr>
              <a:t> </a:t>
            </a:r>
            <a:r>
              <a:rPr sz="2400" b="1" err="1">
                <a:solidFill>
                  <a:srgbClr val="FF9900"/>
                </a:solidFill>
                <a:effectLst>
                  <a:outerShdw blurRad="38100" dist="38100" dir="2700000">
                    <a:srgbClr val="000000"/>
                  </a:outerShdw>
                </a:effectLst>
                <a:cs typeface="Arial" panose="020B0604020202020204" pitchFamily="34" charset="0"/>
              </a:rPr>
              <a:t>Viết</a:t>
            </a:r>
            <a:r>
              <a:rPr sz="2400" b="1">
                <a:solidFill>
                  <a:srgbClr val="FF9900"/>
                </a:solidFill>
                <a:effectLst>
                  <a:outerShdw blurRad="38100" dist="38100" dir="2700000">
                    <a:srgbClr val="000000"/>
                  </a:outerShdw>
                </a:effectLst>
                <a:cs typeface="Arial" panose="020B0604020202020204" pitchFamily="34" charset="0"/>
              </a:rPr>
              <a:t>:</a:t>
            </a:r>
            <a:endParaRPr sz="2400" b="1">
              <a:solidFill>
                <a:srgbClr val="FF9900"/>
              </a:solidFill>
              <a:effectLst>
                <a:outerShdw blurRad="38100" dist="38100" dir="2700000">
                  <a:srgbClr val="000000"/>
                </a:outerShdw>
              </a:effectLst>
              <a:cs typeface="Arial" panose="020B0604020202020204" pitchFamily="34" charset="0"/>
            </a:endParaRPr>
          </a:p>
          <a:p>
            <a:pPr marL="342900" indent="-342900">
              <a:spcBef>
                <a:spcPct val="50000"/>
              </a:spcBef>
            </a:pPr>
            <a:r>
              <a:rPr sz="2400" b="1" i="1">
                <a:effectLst>
                  <a:outerShdw blurRad="38100" dist="38100" dir="2700000">
                    <a:srgbClr val="FFFFFF"/>
                  </a:outerShdw>
                </a:effectLst>
                <a:latin typeface="Times New Roman" panose="02020603050405020304" pitchFamily="18" charset="0"/>
                <a:cs typeface="Arial" panose="020B0604020202020204" pitchFamily="34" charset="0"/>
              </a:rPr>
              <a:t>	</a:t>
            </a:r>
            <a:r>
              <a:rPr sz="2400" i="1">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Từ</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tháng</a:t>
            </a:r>
            <a:r>
              <a:rPr sz="2400">
                <a:effectLst>
                  <a:outerShdw blurRad="38100" dist="38100" dir="2700000">
                    <a:srgbClr val="FFFFFF"/>
                  </a:outerShdw>
                </a:effectLst>
                <a:cs typeface="Arial" panose="020B0604020202020204" pitchFamily="34" charset="0"/>
              </a:rPr>
              <a:t> 9.1930, </a:t>
            </a:r>
            <a:r>
              <a:rPr sz="2400" err="1">
                <a:effectLst>
                  <a:outerShdw blurRad="38100" dist="38100" dir="2700000">
                    <a:srgbClr val="FFFFFF"/>
                  </a:outerShdw>
                </a:effectLst>
                <a:cs typeface="Arial" panose="020B0604020202020204" pitchFamily="34" charset="0"/>
              </a:rPr>
              <a:t>trước</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sự</a:t>
            </a:r>
            <a:r>
              <a:rPr sz="2400">
                <a:effectLst>
                  <a:outerShdw blurRad="38100" dist="38100" dir="2700000">
                    <a:srgbClr val="FFFFFF"/>
                  </a:outerShdw>
                </a:effectLst>
                <a:cs typeface="Arial" panose="020B0604020202020204" pitchFamily="34" charset="0"/>
              </a:rPr>
              <a:t> tan </a:t>
            </a:r>
            <a:r>
              <a:rPr sz="2400" err="1">
                <a:effectLst>
                  <a:outerShdw blurRad="38100" dist="38100" dir="2700000">
                    <a:srgbClr val="FFFFFF"/>
                  </a:outerShdw>
                </a:effectLst>
                <a:cs typeface="Arial" panose="020B0604020202020204" pitchFamily="34" charset="0"/>
              </a:rPr>
              <a:t>rã</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của</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chính</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quyền</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địch</a:t>
            </a:r>
            <a:r>
              <a:rPr sz="2400">
                <a:effectLst>
                  <a:outerShdw blurRad="38100" dist="38100" dir="2700000">
                    <a:srgbClr val="FFFFFF"/>
                  </a:outerShdw>
                </a:effectLst>
                <a:cs typeface="Arial" panose="020B0604020202020204" pitchFamily="34" charset="0"/>
              </a:rPr>
              <a:t> ở </a:t>
            </a:r>
            <a:r>
              <a:rPr sz="2400" err="1">
                <a:effectLst>
                  <a:outerShdw blurRad="38100" dist="38100" dir="2700000">
                    <a:srgbClr val="FFFFFF"/>
                  </a:outerShdw>
                </a:effectLst>
                <a:cs typeface="Arial" panose="020B0604020202020204" pitchFamily="34" charset="0"/>
              </a:rPr>
              <a:t>nhiều</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thôn</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xã</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cấp</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uỷ</a:t>
            </a:r>
            <a:endParaRPr sz="2400">
              <a:effectLst>
                <a:outerShdw blurRad="38100" dist="38100" dir="2700000">
                  <a:srgbClr val="FFFFFF"/>
                </a:outerShdw>
              </a:effectLst>
              <a:cs typeface="Arial" panose="020B0604020202020204" pitchFamily="34" charset="0"/>
            </a:endParaRPr>
          </a:p>
          <a:p>
            <a:pPr marL="342900" indent="-342900">
              <a:spcBef>
                <a:spcPct val="50000"/>
              </a:spcBef>
            </a:pPr>
            <a:r>
              <a:rPr sz="2400">
                <a:effectLst>
                  <a:outerShdw blurRad="38100" dist="38100" dir="2700000">
                    <a:srgbClr val="FFFFFF"/>
                  </a:outerShdw>
                </a:effectLst>
                <a:cs typeface="Arial" panose="020B0604020202020204" pitchFamily="34" charset="0"/>
              </a:rPr>
              <a:t>	- </a:t>
            </a:r>
            <a:r>
              <a:rPr sz="2400" err="1">
                <a:effectLst>
                  <a:outerShdw blurRad="38100" dist="38100" dir="2700000">
                    <a:srgbClr val="FFFFFF"/>
                  </a:outerShdw>
                </a:effectLst>
                <a:cs typeface="Arial" panose="020B0604020202020204" pitchFamily="34" charset="0"/>
              </a:rPr>
              <a:t>Đảng</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đứng</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ra</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lãnh</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đạo</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quần</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chúng</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thành</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lập</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các</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Xô</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Viết</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Cách</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mạng</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đạt</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đến</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đỉnh</a:t>
            </a:r>
            <a:r>
              <a:rPr sz="2400">
                <a:effectLst>
                  <a:outerShdw blurRad="38100" dist="38100" dir="2700000">
                    <a:srgbClr val="FFFFFF"/>
                  </a:outerShdw>
                </a:effectLst>
                <a:cs typeface="Arial" panose="020B0604020202020204" pitchFamily="34" charset="0"/>
              </a:rPr>
              <a:t> </a:t>
            </a:r>
            <a:r>
              <a:rPr sz="2400" err="1">
                <a:effectLst>
                  <a:outerShdw blurRad="38100" dist="38100" dir="2700000">
                    <a:srgbClr val="FFFFFF"/>
                  </a:outerShdw>
                </a:effectLst>
                <a:cs typeface="Arial" panose="020B0604020202020204" pitchFamily="34" charset="0"/>
              </a:rPr>
              <a:t>cao</a:t>
            </a:r>
            <a:r>
              <a:rPr sz="2400">
                <a:effectLst>
                  <a:outerShdw blurRad="38100" dist="38100" dir="2700000">
                    <a:srgbClr val="FFFFFF"/>
                  </a:outerShdw>
                </a:effectLst>
                <a:cs typeface="Arial" panose="020B0604020202020204" pitchFamily="34" charset="0"/>
              </a:rPr>
              <a:t>.</a:t>
            </a:r>
            <a:endParaRPr sz="2400">
              <a:solidFill>
                <a:srgbClr val="663300"/>
              </a:solidFill>
              <a:effectLst>
                <a:outerShdw blurRad="38100" dist="38100" dir="2700000">
                  <a:srgbClr val="000000"/>
                </a:outerShdw>
              </a:effectLst>
              <a:ea typeface="Arial" panose="020B0604020202020204" pitchFamily="34" charset="0"/>
            </a:endParaRPr>
          </a:p>
        </p:txBody>
      </p:sp>
      <p:sp>
        <p:nvSpPr>
          <p:cNvPr id="70666" name="Text Box 70665"/>
          <p:cNvSpPr txBox="1"/>
          <p:nvPr/>
        </p:nvSpPr>
        <p:spPr>
          <a:xfrm>
            <a:off x="4572000" y="3100388"/>
            <a:ext cx="1371600" cy="404812"/>
          </a:xfrm>
          <a:prstGeom prst="rect">
            <a:avLst/>
          </a:prstGeom>
          <a:noFill/>
          <a:ln w="38100" cap="flat" cmpd="sng">
            <a:solidFill>
              <a:srgbClr val="0000FF"/>
            </a:solidFill>
            <a:prstDash val="solid"/>
            <a:miter/>
            <a:headEnd type="none" w="med" len="med"/>
            <a:tailEnd type="none" w="med" len="med"/>
          </a:ln>
        </p:spPr>
        <p:txBody>
          <a:bodyPr>
            <a:spAutoFit/>
          </a:bodyPr>
          <a:p>
            <a:pPr algn="ctr">
              <a:spcBef>
                <a:spcPct val="50000"/>
              </a:spcBef>
            </a:pPr>
            <a:r>
              <a:rPr b="1" err="1">
                <a:solidFill>
                  <a:srgbClr val="FF0066"/>
                </a:solidFill>
                <a:cs typeface="Arial" panose="020B0604020202020204" pitchFamily="34" charset="0"/>
              </a:rPr>
              <a:t>Nghệ</a:t>
            </a:r>
            <a:r>
              <a:rPr b="1">
                <a:solidFill>
                  <a:srgbClr val="FF0066"/>
                </a:solidFill>
                <a:cs typeface="Arial" panose="020B0604020202020204" pitchFamily="34" charset="0"/>
              </a:rPr>
              <a:t> An :</a:t>
            </a:r>
            <a:endParaRPr b="1">
              <a:solidFill>
                <a:srgbClr val="FF0066"/>
              </a:solidFill>
              <a:ea typeface="Arial" panose="020B0604020202020204" pitchFamily="34" charset="0"/>
            </a:endParaRPr>
          </a:p>
        </p:txBody>
      </p:sp>
      <p:sp>
        <p:nvSpPr>
          <p:cNvPr id="70667" name="Text Box 70666"/>
          <p:cNvSpPr txBox="1"/>
          <p:nvPr/>
        </p:nvSpPr>
        <p:spPr>
          <a:xfrm>
            <a:off x="7086600" y="1423988"/>
            <a:ext cx="1828800" cy="374650"/>
          </a:xfrm>
          <a:prstGeom prst="rect">
            <a:avLst/>
          </a:prstGeom>
          <a:noFill/>
          <a:ln w="38100" cap="flat" cmpd="sng">
            <a:solidFill>
              <a:srgbClr val="FF0000"/>
            </a:solidFill>
            <a:prstDash val="solid"/>
            <a:miter/>
            <a:headEnd type="none" w="med" len="med"/>
            <a:tailEnd type="none" w="med" len="med"/>
          </a:ln>
        </p:spPr>
        <p:txBody>
          <a:bodyPr>
            <a:spAutoFit/>
          </a:bodyPr>
          <a:p>
            <a:pPr algn="ctr">
              <a:spcBef>
                <a:spcPct val="50000"/>
              </a:spcBef>
            </a:pPr>
            <a:r>
              <a:rPr sz="1600" b="1" err="1">
                <a:solidFill>
                  <a:srgbClr val="0000FF"/>
                </a:solidFill>
                <a:cs typeface="Arial" panose="020B0604020202020204" pitchFamily="34" charset="0"/>
              </a:rPr>
              <a:t>Thanh</a:t>
            </a:r>
            <a:r>
              <a:rPr sz="1600" b="1">
                <a:solidFill>
                  <a:srgbClr val="0000FF"/>
                </a:solidFill>
                <a:cs typeface="Arial" panose="020B0604020202020204" pitchFamily="34" charset="0"/>
              </a:rPr>
              <a:t> </a:t>
            </a:r>
            <a:r>
              <a:rPr sz="1600" b="1" err="1">
                <a:solidFill>
                  <a:srgbClr val="0000FF"/>
                </a:solidFill>
                <a:cs typeface="Arial" panose="020B0604020202020204" pitchFamily="34" charset="0"/>
              </a:rPr>
              <a:t>Chương</a:t>
            </a:r>
            <a:endParaRPr sz="1600" b="1">
              <a:solidFill>
                <a:srgbClr val="0000FF"/>
              </a:solidFill>
              <a:ea typeface="Arial" panose="020B0604020202020204" pitchFamily="34" charset="0"/>
            </a:endParaRPr>
          </a:p>
        </p:txBody>
      </p:sp>
      <p:sp>
        <p:nvSpPr>
          <p:cNvPr id="70668" name="Text Box 70667"/>
          <p:cNvSpPr txBox="1"/>
          <p:nvPr/>
        </p:nvSpPr>
        <p:spPr>
          <a:xfrm>
            <a:off x="7086600" y="2033588"/>
            <a:ext cx="1752600" cy="404812"/>
          </a:xfrm>
          <a:prstGeom prst="rect">
            <a:avLst/>
          </a:prstGeom>
          <a:noFill/>
          <a:ln w="38100" cap="flat" cmpd="sng">
            <a:solidFill>
              <a:srgbClr val="FF0000"/>
            </a:solidFill>
            <a:prstDash val="solid"/>
            <a:miter/>
            <a:headEnd type="none" w="med" len="med"/>
            <a:tailEnd type="none" w="med" len="med"/>
          </a:ln>
        </p:spPr>
        <p:txBody>
          <a:bodyPr>
            <a:spAutoFit/>
          </a:bodyPr>
          <a:p>
            <a:pPr algn="ctr">
              <a:spcBef>
                <a:spcPct val="50000"/>
              </a:spcBef>
            </a:pPr>
            <a:r>
              <a:rPr b="1">
                <a:solidFill>
                  <a:srgbClr val="0000FF"/>
                </a:solidFill>
                <a:cs typeface="Arial" panose="020B0604020202020204" pitchFamily="34" charset="0"/>
              </a:rPr>
              <a:t>Nam </a:t>
            </a:r>
            <a:r>
              <a:rPr b="1" err="1">
                <a:solidFill>
                  <a:srgbClr val="0000FF"/>
                </a:solidFill>
                <a:cs typeface="Arial" panose="020B0604020202020204" pitchFamily="34" charset="0"/>
              </a:rPr>
              <a:t>Đàn</a:t>
            </a:r>
            <a:endParaRPr b="1">
              <a:solidFill>
                <a:srgbClr val="0000FF"/>
              </a:solidFill>
              <a:latin typeface="VNI-Times" pitchFamily="2" charset="0"/>
              <a:ea typeface="Arial" panose="020B0604020202020204" pitchFamily="34" charset="0"/>
            </a:endParaRPr>
          </a:p>
        </p:txBody>
      </p:sp>
      <p:sp>
        <p:nvSpPr>
          <p:cNvPr id="70669" name="Text Box 70668"/>
          <p:cNvSpPr txBox="1"/>
          <p:nvPr/>
        </p:nvSpPr>
        <p:spPr>
          <a:xfrm>
            <a:off x="7086600" y="2719388"/>
            <a:ext cx="1752600" cy="404812"/>
          </a:xfrm>
          <a:prstGeom prst="rect">
            <a:avLst/>
          </a:prstGeom>
          <a:noFill/>
          <a:ln w="38100" cap="flat" cmpd="sng">
            <a:solidFill>
              <a:srgbClr val="FF0000"/>
            </a:solidFill>
            <a:prstDash val="solid"/>
            <a:miter/>
            <a:headEnd type="none" w="med" len="med"/>
            <a:tailEnd type="none" w="med" len="med"/>
          </a:ln>
        </p:spPr>
        <p:txBody>
          <a:bodyPr>
            <a:spAutoFit/>
          </a:bodyPr>
          <a:p>
            <a:pPr algn="ctr">
              <a:spcBef>
                <a:spcPct val="50000"/>
              </a:spcBef>
            </a:pPr>
            <a:r>
              <a:rPr b="1" err="1">
                <a:solidFill>
                  <a:srgbClr val="0000FF"/>
                </a:solidFill>
                <a:cs typeface="Arial" panose="020B0604020202020204" pitchFamily="34" charset="0"/>
              </a:rPr>
              <a:t>Anh</a:t>
            </a:r>
            <a:r>
              <a:rPr b="1">
                <a:solidFill>
                  <a:srgbClr val="0000FF"/>
                </a:solidFill>
                <a:cs typeface="Arial" panose="020B0604020202020204" pitchFamily="34" charset="0"/>
              </a:rPr>
              <a:t> </a:t>
            </a:r>
            <a:r>
              <a:rPr b="1" err="1">
                <a:solidFill>
                  <a:srgbClr val="0000FF"/>
                </a:solidFill>
                <a:cs typeface="Arial" panose="020B0604020202020204" pitchFamily="34" charset="0"/>
              </a:rPr>
              <a:t>Sơn</a:t>
            </a:r>
            <a:endParaRPr b="1">
              <a:solidFill>
                <a:srgbClr val="0000FF"/>
              </a:solidFill>
              <a:ea typeface="Arial" panose="020B0604020202020204" pitchFamily="34" charset="0"/>
            </a:endParaRPr>
          </a:p>
        </p:txBody>
      </p:sp>
      <p:sp>
        <p:nvSpPr>
          <p:cNvPr id="70670" name="Text Box 70669"/>
          <p:cNvSpPr txBox="1"/>
          <p:nvPr/>
        </p:nvSpPr>
        <p:spPr>
          <a:xfrm>
            <a:off x="7086600" y="3328988"/>
            <a:ext cx="1752600" cy="404812"/>
          </a:xfrm>
          <a:prstGeom prst="rect">
            <a:avLst/>
          </a:prstGeom>
          <a:noFill/>
          <a:ln w="38100" cap="flat" cmpd="sng">
            <a:solidFill>
              <a:srgbClr val="FF0000"/>
            </a:solidFill>
            <a:prstDash val="solid"/>
            <a:miter/>
            <a:headEnd type="none" w="med" len="med"/>
            <a:tailEnd type="none" w="med" len="med"/>
          </a:ln>
        </p:spPr>
        <p:txBody>
          <a:bodyPr>
            <a:spAutoFit/>
          </a:bodyPr>
          <a:p>
            <a:pPr algn="ctr">
              <a:spcBef>
                <a:spcPct val="50000"/>
              </a:spcBef>
            </a:pPr>
            <a:r>
              <a:rPr b="1" err="1">
                <a:solidFill>
                  <a:srgbClr val="0000FF"/>
                </a:solidFill>
                <a:cs typeface="Arial" panose="020B0604020202020204" pitchFamily="34" charset="0"/>
              </a:rPr>
              <a:t>Nghi</a:t>
            </a:r>
            <a:r>
              <a:rPr b="1">
                <a:solidFill>
                  <a:srgbClr val="0000FF"/>
                </a:solidFill>
                <a:cs typeface="Arial" panose="020B0604020202020204" pitchFamily="34" charset="0"/>
              </a:rPr>
              <a:t> </a:t>
            </a:r>
            <a:r>
              <a:rPr b="1" err="1">
                <a:solidFill>
                  <a:srgbClr val="0000FF"/>
                </a:solidFill>
                <a:cs typeface="Arial" panose="020B0604020202020204" pitchFamily="34" charset="0"/>
              </a:rPr>
              <a:t>Lộc</a:t>
            </a:r>
            <a:r>
              <a:rPr b="1">
                <a:solidFill>
                  <a:srgbClr val="0000FF"/>
                </a:solidFill>
                <a:cs typeface="Arial" panose="020B0604020202020204" pitchFamily="34" charset="0"/>
              </a:rPr>
              <a:t> </a:t>
            </a:r>
            <a:endParaRPr b="1">
              <a:solidFill>
                <a:srgbClr val="0000FF"/>
              </a:solidFill>
              <a:ea typeface="Arial" panose="020B0604020202020204" pitchFamily="34" charset="0"/>
            </a:endParaRPr>
          </a:p>
        </p:txBody>
      </p:sp>
      <p:sp>
        <p:nvSpPr>
          <p:cNvPr id="70671" name="Text Box 70670"/>
          <p:cNvSpPr txBox="1"/>
          <p:nvPr/>
        </p:nvSpPr>
        <p:spPr>
          <a:xfrm>
            <a:off x="7086600" y="3938588"/>
            <a:ext cx="1752600" cy="404812"/>
          </a:xfrm>
          <a:prstGeom prst="rect">
            <a:avLst/>
          </a:prstGeom>
          <a:noFill/>
          <a:ln w="38100" cap="flat" cmpd="sng">
            <a:solidFill>
              <a:srgbClr val="FF0000"/>
            </a:solidFill>
            <a:prstDash val="solid"/>
            <a:miter/>
            <a:headEnd type="none" w="med" len="med"/>
            <a:tailEnd type="none" w="med" len="med"/>
          </a:ln>
        </p:spPr>
        <p:txBody>
          <a:bodyPr>
            <a:spAutoFit/>
          </a:bodyPr>
          <a:p>
            <a:pPr algn="ctr">
              <a:spcBef>
                <a:spcPct val="50000"/>
              </a:spcBef>
            </a:pPr>
            <a:r>
              <a:rPr b="1" err="1">
                <a:solidFill>
                  <a:srgbClr val="0000FF"/>
                </a:solidFill>
                <a:cs typeface="Arial" panose="020B0604020202020204" pitchFamily="34" charset="0"/>
              </a:rPr>
              <a:t>Hưng</a:t>
            </a:r>
            <a:r>
              <a:rPr b="1">
                <a:solidFill>
                  <a:srgbClr val="0000FF"/>
                </a:solidFill>
                <a:cs typeface="Arial" panose="020B0604020202020204" pitchFamily="34" charset="0"/>
              </a:rPr>
              <a:t> </a:t>
            </a:r>
            <a:r>
              <a:rPr b="1" err="1">
                <a:solidFill>
                  <a:srgbClr val="0000FF"/>
                </a:solidFill>
                <a:cs typeface="Arial" panose="020B0604020202020204" pitchFamily="34" charset="0"/>
              </a:rPr>
              <a:t>Nguyên</a:t>
            </a:r>
            <a:r>
              <a:rPr b="1">
                <a:solidFill>
                  <a:srgbClr val="0000FF"/>
                </a:solidFill>
                <a:cs typeface="Arial" panose="020B0604020202020204" pitchFamily="34" charset="0"/>
              </a:rPr>
              <a:t> </a:t>
            </a:r>
            <a:endParaRPr b="1">
              <a:solidFill>
                <a:srgbClr val="0000FF"/>
              </a:solidFill>
              <a:ea typeface="Arial" panose="020B0604020202020204" pitchFamily="34" charset="0"/>
            </a:endParaRPr>
          </a:p>
        </p:txBody>
      </p:sp>
      <p:sp>
        <p:nvSpPr>
          <p:cNvPr id="70672" name="Text Box 70671"/>
          <p:cNvSpPr txBox="1"/>
          <p:nvPr/>
        </p:nvSpPr>
        <p:spPr>
          <a:xfrm>
            <a:off x="7086600" y="4548188"/>
            <a:ext cx="1752600" cy="404812"/>
          </a:xfrm>
          <a:prstGeom prst="rect">
            <a:avLst/>
          </a:prstGeom>
          <a:noFill/>
          <a:ln w="38100" cap="flat" cmpd="sng">
            <a:solidFill>
              <a:srgbClr val="FF0000"/>
            </a:solidFill>
            <a:prstDash val="solid"/>
            <a:miter/>
            <a:headEnd type="none" w="med" len="med"/>
            <a:tailEnd type="none" w="med" len="med"/>
          </a:ln>
        </p:spPr>
        <p:txBody>
          <a:bodyPr>
            <a:spAutoFit/>
          </a:bodyPr>
          <a:p>
            <a:pPr algn="ctr">
              <a:spcBef>
                <a:spcPct val="50000"/>
              </a:spcBef>
            </a:pPr>
            <a:r>
              <a:rPr b="1" err="1">
                <a:solidFill>
                  <a:srgbClr val="0000FF"/>
                </a:solidFill>
                <a:cs typeface="Arial" panose="020B0604020202020204" pitchFamily="34" charset="0"/>
              </a:rPr>
              <a:t>Diễn</a:t>
            </a:r>
            <a:r>
              <a:rPr b="1">
                <a:solidFill>
                  <a:srgbClr val="0000FF"/>
                </a:solidFill>
                <a:cs typeface="Arial" panose="020B0604020202020204" pitchFamily="34" charset="0"/>
              </a:rPr>
              <a:t> </a:t>
            </a:r>
            <a:r>
              <a:rPr b="1" err="1">
                <a:solidFill>
                  <a:srgbClr val="0000FF"/>
                </a:solidFill>
                <a:cs typeface="Arial" panose="020B0604020202020204" pitchFamily="34" charset="0"/>
              </a:rPr>
              <a:t>Châu</a:t>
            </a:r>
            <a:r>
              <a:rPr b="1">
                <a:latin typeface="VNI-Times" pitchFamily="2" charset="0"/>
                <a:cs typeface="Arial" panose="020B0604020202020204" pitchFamily="34" charset="0"/>
              </a:rPr>
              <a:t>  </a:t>
            </a:r>
            <a:endParaRPr b="1">
              <a:latin typeface="VNI-Times" pitchFamily="2" charset="0"/>
              <a:ea typeface="Arial" panose="020B0604020202020204" pitchFamily="34" charset="0"/>
            </a:endParaRPr>
          </a:p>
        </p:txBody>
      </p:sp>
      <p:sp>
        <p:nvSpPr>
          <p:cNvPr id="70673" name="Text Box 70672"/>
          <p:cNvSpPr txBox="1"/>
          <p:nvPr/>
        </p:nvSpPr>
        <p:spPr>
          <a:xfrm>
            <a:off x="4572000" y="5843588"/>
            <a:ext cx="1371600" cy="404812"/>
          </a:xfrm>
          <a:prstGeom prst="rect">
            <a:avLst/>
          </a:prstGeom>
          <a:noFill/>
          <a:ln w="38100" cap="flat" cmpd="sng">
            <a:solidFill>
              <a:srgbClr val="0000FF"/>
            </a:solidFill>
            <a:prstDash val="solid"/>
            <a:miter/>
            <a:headEnd type="none" w="med" len="med"/>
            <a:tailEnd type="none" w="med" len="med"/>
          </a:ln>
        </p:spPr>
        <p:txBody>
          <a:bodyPr>
            <a:spAutoFit/>
          </a:bodyPr>
          <a:p>
            <a:pPr algn="ctr">
              <a:spcBef>
                <a:spcPct val="50000"/>
              </a:spcBef>
            </a:pPr>
            <a:r>
              <a:rPr b="1" err="1">
                <a:solidFill>
                  <a:srgbClr val="FF0066"/>
                </a:solidFill>
                <a:cs typeface="Arial" panose="020B0604020202020204" pitchFamily="34" charset="0"/>
              </a:rPr>
              <a:t>Hà</a:t>
            </a:r>
            <a:r>
              <a:rPr b="1">
                <a:solidFill>
                  <a:srgbClr val="FF0066"/>
                </a:solidFill>
                <a:cs typeface="Arial" panose="020B0604020202020204" pitchFamily="34" charset="0"/>
              </a:rPr>
              <a:t> </a:t>
            </a:r>
            <a:r>
              <a:rPr b="1" err="1">
                <a:solidFill>
                  <a:srgbClr val="FF0066"/>
                </a:solidFill>
                <a:cs typeface="Arial" panose="020B0604020202020204" pitchFamily="34" charset="0"/>
              </a:rPr>
              <a:t>Tĩnh</a:t>
            </a:r>
            <a:endParaRPr b="1">
              <a:solidFill>
                <a:srgbClr val="FF0066"/>
              </a:solidFill>
              <a:ea typeface="Arial" panose="020B0604020202020204" pitchFamily="34" charset="0"/>
            </a:endParaRPr>
          </a:p>
        </p:txBody>
      </p:sp>
      <p:sp>
        <p:nvSpPr>
          <p:cNvPr id="70674" name="Text Box 70673"/>
          <p:cNvSpPr txBox="1"/>
          <p:nvPr/>
        </p:nvSpPr>
        <p:spPr>
          <a:xfrm>
            <a:off x="7086600" y="5233988"/>
            <a:ext cx="1752600" cy="404812"/>
          </a:xfrm>
          <a:prstGeom prst="rect">
            <a:avLst/>
          </a:prstGeom>
          <a:noFill/>
          <a:ln w="38100" cap="flat" cmpd="sng">
            <a:solidFill>
              <a:srgbClr val="FF0000"/>
            </a:solidFill>
            <a:prstDash val="solid"/>
            <a:miter/>
            <a:headEnd type="none" w="med" len="med"/>
            <a:tailEnd type="none" w="med" len="med"/>
          </a:ln>
        </p:spPr>
        <p:txBody>
          <a:bodyPr>
            <a:spAutoFit/>
          </a:bodyPr>
          <a:p>
            <a:pPr algn="ctr">
              <a:spcBef>
                <a:spcPct val="50000"/>
              </a:spcBef>
            </a:pPr>
            <a:r>
              <a:rPr b="1">
                <a:solidFill>
                  <a:srgbClr val="0000FF"/>
                </a:solidFill>
                <a:cs typeface="Arial" panose="020B0604020202020204" pitchFamily="34" charset="0"/>
              </a:rPr>
              <a:t>Can </a:t>
            </a:r>
            <a:r>
              <a:rPr b="1" err="1">
                <a:solidFill>
                  <a:srgbClr val="0000FF"/>
                </a:solidFill>
                <a:cs typeface="Arial" panose="020B0604020202020204" pitchFamily="34" charset="0"/>
              </a:rPr>
              <a:t>Lộc</a:t>
            </a:r>
            <a:r>
              <a:rPr b="1">
                <a:latin typeface="VNI-Times" pitchFamily="2" charset="0"/>
                <a:cs typeface="Arial" panose="020B0604020202020204" pitchFamily="34" charset="0"/>
              </a:rPr>
              <a:t>   </a:t>
            </a:r>
            <a:endParaRPr b="1">
              <a:latin typeface="VNI-Times" pitchFamily="2" charset="0"/>
              <a:ea typeface="Arial" panose="020B0604020202020204" pitchFamily="34" charset="0"/>
            </a:endParaRPr>
          </a:p>
        </p:txBody>
      </p:sp>
      <p:sp>
        <p:nvSpPr>
          <p:cNvPr id="70675" name="Text Box 70674"/>
          <p:cNvSpPr txBox="1"/>
          <p:nvPr/>
        </p:nvSpPr>
        <p:spPr>
          <a:xfrm>
            <a:off x="7086600" y="5843588"/>
            <a:ext cx="1752600" cy="404812"/>
          </a:xfrm>
          <a:prstGeom prst="rect">
            <a:avLst/>
          </a:prstGeom>
          <a:noFill/>
          <a:ln w="38100" cap="flat" cmpd="sng">
            <a:solidFill>
              <a:srgbClr val="FF0000"/>
            </a:solidFill>
            <a:prstDash val="solid"/>
            <a:miter/>
            <a:headEnd type="none" w="med" len="med"/>
            <a:tailEnd type="none" w="med" len="med"/>
          </a:ln>
        </p:spPr>
        <p:txBody>
          <a:bodyPr>
            <a:spAutoFit/>
          </a:bodyPr>
          <a:p>
            <a:pPr algn="ctr">
              <a:spcBef>
                <a:spcPct val="50000"/>
              </a:spcBef>
            </a:pPr>
            <a:r>
              <a:rPr b="1" err="1">
                <a:solidFill>
                  <a:srgbClr val="0000FF"/>
                </a:solidFill>
                <a:cs typeface="Arial" panose="020B0604020202020204" pitchFamily="34" charset="0"/>
              </a:rPr>
              <a:t>Nghi</a:t>
            </a:r>
            <a:r>
              <a:rPr b="1">
                <a:solidFill>
                  <a:srgbClr val="0000FF"/>
                </a:solidFill>
                <a:cs typeface="Arial" panose="020B0604020202020204" pitchFamily="34" charset="0"/>
              </a:rPr>
              <a:t> </a:t>
            </a:r>
            <a:r>
              <a:rPr b="1" err="1">
                <a:solidFill>
                  <a:srgbClr val="0000FF"/>
                </a:solidFill>
                <a:cs typeface="Arial" panose="020B0604020202020204" pitchFamily="34" charset="0"/>
              </a:rPr>
              <a:t>Xuân</a:t>
            </a:r>
            <a:r>
              <a:rPr b="1">
                <a:latin typeface="VNI-Times" pitchFamily="2" charset="0"/>
                <a:cs typeface="Arial" panose="020B0604020202020204" pitchFamily="34" charset="0"/>
              </a:rPr>
              <a:t>    </a:t>
            </a:r>
            <a:endParaRPr b="1">
              <a:latin typeface="VNI-Times" pitchFamily="2" charset="0"/>
              <a:ea typeface="Arial" panose="020B0604020202020204" pitchFamily="34" charset="0"/>
            </a:endParaRPr>
          </a:p>
        </p:txBody>
      </p:sp>
      <p:sp>
        <p:nvSpPr>
          <p:cNvPr id="70676" name="Text Box 70675"/>
          <p:cNvSpPr txBox="1"/>
          <p:nvPr/>
        </p:nvSpPr>
        <p:spPr>
          <a:xfrm>
            <a:off x="7086600" y="6453188"/>
            <a:ext cx="1752600" cy="404812"/>
          </a:xfrm>
          <a:prstGeom prst="rect">
            <a:avLst/>
          </a:prstGeom>
          <a:noFill/>
          <a:ln w="38100" cap="flat" cmpd="sng">
            <a:solidFill>
              <a:srgbClr val="FF0000"/>
            </a:solidFill>
            <a:prstDash val="solid"/>
            <a:miter/>
            <a:headEnd type="none" w="med" len="med"/>
            <a:tailEnd type="none" w="med" len="med"/>
          </a:ln>
        </p:spPr>
        <p:txBody>
          <a:bodyPr>
            <a:spAutoFit/>
          </a:bodyPr>
          <a:p>
            <a:pPr algn="ctr">
              <a:spcBef>
                <a:spcPct val="50000"/>
              </a:spcBef>
            </a:pPr>
            <a:r>
              <a:rPr b="1" err="1">
                <a:solidFill>
                  <a:srgbClr val="0000FF"/>
                </a:solidFill>
                <a:cs typeface="Arial" panose="020B0604020202020204" pitchFamily="34" charset="0"/>
              </a:rPr>
              <a:t>Hương</a:t>
            </a:r>
            <a:r>
              <a:rPr b="1">
                <a:solidFill>
                  <a:srgbClr val="0000FF"/>
                </a:solidFill>
                <a:cs typeface="Arial" panose="020B0604020202020204" pitchFamily="34" charset="0"/>
              </a:rPr>
              <a:t> </a:t>
            </a:r>
            <a:r>
              <a:rPr b="1" err="1">
                <a:solidFill>
                  <a:srgbClr val="0000FF"/>
                </a:solidFill>
                <a:cs typeface="Arial" panose="020B0604020202020204" pitchFamily="34" charset="0"/>
              </a:rPr>
              <a:t>Khê</a:t>
            </a:r>
            <a:r>
              <a:rPr b="1">
                <a:solidFill>
                  <a:srgbClr val="0000FF"/>
                </a:solidFill>
                <a:latin typeface="VNI-Times" pitchFamily="2" charset="0"/>
                <a:cs typeface="Arial" panose="020B0604020202020204" pitchFamily="34" charset="0"/>
              </a:rPr>
              <a:t>   </a:t>
            </a:r>
            <a:endParaRPr b="1">
              <a:solidFill>
                <a:srgbClr val="0000FF"/>
              </a:solidFill>
              <a:latin typeface="VNI-Times" pitchFamily="2" charset="0"/>
              <a:ea typeface="Arial" panose="020B0604020202020204" pitchFamily="34" charset="0"/>
            </a:endParaRPr>
          </a:p>
        </p:txBody>
      </p:sp>
      <p:sp>
        <p:nvSpPr>
          <p:cNvPr id="70677" name="Straight Connector 70676"/>
          <p:cNvSpPr/>
          <p:nvPr/>
        </p:nvSpPr>
        <p:spPr>
          <a:xfrm>
            <a:off x="5257800" y="3481388"/>
            <a:ext cx="0" cy="2362200"/>
          </a:xfrm>
          <a:prstGeom prst="line">
            <a:avLst/>
          </a:prstGeom>
          <a:ln w="38100" cap="flat" cmpd="sng">
            <a:solidFill>
              <a:srgbClr val="0000FF"/>
            </a:solidFill>
            <a:prstDash val="solid"/>
            <a:headEnd type="none" w="med" len="med"/>
            <a:tailEnd type="none" w="med" len="med"/>
          </a:ln>
        </p:spPr>
      </p:sp>
      <p:sp>
        <p:nvSpPr>
          <p:cNvPr id="70678" name="Straight Connector 70677"/>
          <p:cNvSpPr/>
          <p:nvPr/>
        </p:nvSpPr>
        <p:spPr>
          <a:xfrm flipV="1">
            <a:off x="5943600" y="1804988"/>
            <a:ext cx="1143000" cy="1524000"/>
          </a:xfrm>
          <a:prstGeom prst="line">
            <a:avLst/>
          </a:prstGeom>
          <a:ln w="9525" cap="flat" cmpd="sng">
            <a:solidFill>
              <a:schemeClr val="tx1"/>
            </a:solidFill>
            <a:prstDash val="solid"/>
            <a:headEnd type="none" w="med" len="med"/>
            <a:tailEnd type="triangle" w="med" len="med"/>
          </a:ln>
        </p:spPr>
      </p:sp>
      <p:sp>
        <p:nvSpPr>
          <p:cNvPr id="70679" name="Straight Connector 70678"/>
          <p:cNvSpPr/>
          <p:nvPr/>
        </p:nvSpPr>
        <p:spPr>
          <a:xfrm>
            <a:off x="5943600" y="3328988"/>
            <a:ext cx="1143000" cy="1219200"/>
          </a:xfrm>
          <a:prstGeom prst="line">
            <a:avLst/>
          </a:prstGeom>
          <a:ln w="9525" cap="flat" cmpd="sng">
            <a:solidFill>
              <a:schemeClr val="tx1"/>
            </a:solidFill>
            <a:prstDash val="solid"/>
            <a:headEnd type="none" w="med" len="med"/>
            <a:tailEnd type="triangle" w="med" len="med"/>
          </a:ln>
        </p:spPr>
      </p:sp>
      <p:sp>
        <p:nvSpPr>
          <p:cNvPr id="70680" name="Straight Connector 70679"/>
          <p:cNvSpPr/>
          <p:nvPr/>
        </p:nvSpPr>
        <p:spPr>
          <a:xfrm flipV="1">
            <a:off x="5943600" y="2414588"/>
            <a:ext cx="1143000" cy="914400"/>
          </a:xfrm>
          <a:prstGeom prst="line">
            <a:avLst/>
          </a:prstGeom>
          <a:ln w="9525" cap="flat" cmpd="sng">
            <a:solidFill>
              <a:schemeClr val="tx1"/>
            </a:solidFill>
            <a:prstDash val="solid"/>
            <a:headEnd type="none" w="med" len="med"/>
            <a:tailEnd type="triangle" w="med" len="med"/>
          </a:ln>
        </p:spPr>
      </p:sp>
      <p:sp>
        <p:nvSpPr>
          <p:cNvPr id="70681" name="Straight Connector 70680"/>
          <p:cNvSpPr/>
          <p:nvPr/>
        </p:nvSpPr>
        <p:spPr>
          <a:xfrm>
            <a:off x="5943600" y="3328988"/>
            <a:ext cx="1143000" cy="609600"/>
          </a:xfrm>
          <a:prstGeom prst="line">
            <a:avLst/>
          </a:prstGeom>
          <a:ln w="9525" cap="flat" cmpd="sng">
            <a:solidFill>
              <a:schemeClr val="tx1"/>
            </a:solidFill>
            <a:prstDash val="solid"/>
            <a:headEnd type="none" w="med" len="med"/>
            <a:tailEnd type="triangle" w="med" len="med"/>
          </a:ln>
        </p:spPr>
      </p:sp>
      <p:sp>
        <p:nvSpPr>
          <p:cNvPr id="70682" name="Straight Connector 70681"/>
          <p:cNvSpPr/>
          <p:nvPr/>
        </p:nvSpPr>
        <p:spPr>
          <a:xfrm flipV="1">
            <a:off x="5943600" y="2947988"/>
            <a:ext cx="1143000" cy="381000"/>
          </a:xfrm>
          <a:prstGeom prst="line">
            <a:avLst/>
          </a:prstGeom>
          <a:ln w="9525" cap="flat" cmpd="sng">
            <a:solidFill>
              <a:schemeClr val="tx1"/>
            </a:solidFill>
            <a:prstDash val="solid"/>
            <a:headEnd type="none" w="med" len="med"/>
            <a:tailEnd type="triangle" w="med" len="med"/>
          </a:ln>
        </p:spPr>
      </p:sp>
      <p:sp>
        <p:nvSpPr>
          <p:cNvPr id="70683" name="Straight Connector 70682"/>
          <p:cNvSpPr/>
          <p:nvPr/>
        </p:nvSpPr>
        <p:spPr>
          <a:xfrm>
            <a:off x="5943600" y="3328988"/>
            <a:ext cx="1143000" cy="228600"/>
          </a:xfrm>
          <a:prstGeom prst="line">
            <a:avLst/>
          </a:prstGeom>
          <a:ln w="9525" cap="flat" cmpd="sng">
            <a:solidFill>
              <a:schemeClr val="tx1"/>
            </a:solidFill>
            <a:prstDash val="solid"/>
            <a:headEnd type="none" w="med" len="med"/>
            <a:tailEnd type="triangle" w="med" len="med"/>
          </a:ln>
        </p:spPr>
      </p:sp>
      <p:sp>
        <p:nvSpPr>
          <p:cNvPr id="70684" name="Straight Connector 70683"/>
          <p:cNvSpPr/>
          <p:nvPr/>
        </p:nvSpPr>
        <p:spPr>
          <a:xfrm flipV="1">
            <a:off x="5943600" y="5233988"/>
            <a:ext cx="1143000" cy="838200"/>
          </a:xfrm>
          <a:prstGeom prst="line">
            <a:avLst/>
          </a:prstGeom>
          <a:ln w="9525" cap="flat" cmpd="sng">
            <a:solidFill>
              <a:schemeClr val="tx1"/>
            </a:solidFill>
            <a:prstDash val="solid"/>
            <a:headEnd type="none" w="med" len="med"/>
            <a:tailEnd type="triangle" w="med" len="med"/>
          </a:ln>
        </p:spPr>
      </p:sp>
      <p:sp>
        <p:nvSpPr>
          <p:cNvPr id="70685" name="Straight Connector 70684"/>
          <p:cNvSpPr/>
          <p:nvPr/>
        </p:nvSpPr>
        <p:spPr>
          <a:xfrm>
            <a:off x="5943600" y="6072188"/>
            <a:ext cx="1143000" cy="762000"/>
          </a:xfrm>
          <a:prstGeom prst="line">
            <a:avLst/>
          </a:prstGeom>
          <a:ln w="9525" cap="flat" cmpd="sng">
            <a:solidFill>
              <a:schemeClr val="tx1"/>
            </a:solidFill>
            <a:prstDash val="solid"/>
            <a:headEnd type="none" w="med" len="med"/>
            <a:tailEnd type="triangle" w="med" len="med"/>
          </a:ln>
        </p:spPr>
      </p:sp>
      <p:sp>
        <p:nvSpPr>
          <p:cNvPr id="70686" name="Straight Connector 70685"/>
          <p:cNvSpPr/>
          <p:nvPr/>
        </p:nvSpPr>
        <p:spPr>
          <a:xfrm>
            <a:off x="5943600" y="6072188"/>
            <a:ext cx="1143000" cy="0"/>
          </a:xfrm>
          <a:prstGeom prst="line">
            <a:avLst/>
          </a:prstGeom>
          <a:ln w="9525" cap="flat" cmpd="sng">
            <a:solidFill>
              <a:schemeClr val="tx1"/>
            </a:solidFill>
            <a:prstDash val="solid"/>
            <a:headEnd type="none" w="med" len="med"/>
            <a:tailEnd type="triangl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0664"/>
                                        </p:tgtEl>
                                        <p:attrNameLst>
                                          <p:attrName>style.visibility</p:attrName>
                                        </p:attrNameLst>
                                      </p:cBhvr>
                                      <p:to>
                                        <p:strVal val="visible"/>
                                      </p:to>
                                    </p:set>
                                    <p:anim to="" calcmode="lin" valueType="num">
                                      <p:cBhvr>
                                        <p:cTn id="7" dur="1" fill="hold"/>
                                        <p:tgtEl>
                                          <p:spTgt spid="70664"/>
                                        </p:tgtEl>
                                        <p:attrNameLst>
                                          <p:attrName>style.visibility</p:attrName>
                                        </p:attrNameLst>
                                      </p:cBhvr>
                                    </p:anim>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70665"/>
                                        </p:tgtEl>
                                        <p:attrNameLst>
                                          <p:attrName>style.visibility</p:attrName>
                                        </p:attrNameLst>
                                      </p:cBhvr>
                                      <p:to>
                                        <p:strVal val="visible"/>
                                      </p:to>
                                    </p:set>
                                    <p:anim calcmode="lin" valueType="num">
                                      <p:cBhvr>
                                        <p:cTn id="12" dur="500" fill="hold"/>
                                        <p:tgtEl>
                                          <p:spTgt spid="70665"/>
                                        </p:tgtEl>
                                        <p:attrNameLst>
                                          <p:attrName>ppt_w</p:attrName>
                                        </p:attrNameLst>
                                      </p:cBhvr>
                                      <p:tavLst>
                                        <p:tav tm="0">
                                          <p:val>
                                            <p:fltVal val="0.000000"/>
                                          </p:val>
                                        </p:tav>
                                        <p:tav tm="100000">
                                          <p:val>
                                            <p:strVal val="#ppt_w"/>
                                          </p:val>
                                        </p:tav>
                                      </p:tavLst>
                                    </p:anim>
                                    <p:anim calcmode="lin" valueType="num">
                                      <p:cBhvr>
                                        <p:cTn id="13" dur="500" fill="hold"/>
                                        <p:tgtEl>
                                          <p:spTgt spid="70665"/>
                                        </p:tgtEl>
                                        <p:attrNameLst>
                                          <p:attrName>ppt_h</p:attrName>
                                        </p:attrNameLst>
                                      </p:cBhvr>
                                      <p:tavLst>
                                        <p:tav tm="0">
                                          <p:val>
                                            <p:fltVal val="0.000000"/>
                                          </p:val>
                                        </p:tav>
                                        <p:tav tm="100000">
                                          <p:val>
                                            <p:strVal val="#ppt_h"/>
                                          </p:val>
                                        </p:tav>
                                      </p:tavLst>
                                    </p:anim>
                                  </p:childTnLst>
                                </p:cTn>
                              </p:par>
                              <p:par>
                                <p:cTn id="14" presetID="23" presetClass="entr" presetSubtype="16" fill="hold" grpId="0" nodeType="withEffect">
                                  <p:stCondLst>
                                    <p:cond delay="0"/>
                                  </p:stCondLst>
                                  <p:childTnLst>
                                    <p:set>
                                      <p:cBhvr>
                                        <p:cTn id="15" dur="1" fill="hold">
                                          <p:stCondLst>
                                            <p:cond delay="0"/>
                                          </p:stCondLst>
                                        </p:cTn>
                                        <p:tgtEl>
                                          <p:spTgt spid="70665">
                                            <p:txEl>
                                              <p:charRg st="0" end="29"/>
                                            </p:txEl>
                                          </p:spTgt>
                                        </p:tgtEl>
                                        <p:attrNameLst>
                                          <p:attrName>style.visibility</p:attrName>
                                        </p:attrNameLst>
                                      </p:cBhvr>
                                      <p:to>
                                        <p:strVal val="visible"/>
                                      </p:to>
                                    </p:set>
                                    <p:anim calcmode="lin" valueType="num">
                                      <p:cBhvr>
                                        <p:cTn id="16" dur="500" fill="hold"/>
                                        <p:tgtEl>
                                          <p:spTgt spid="70665">
                                            <p:txEl>
                                              <p:charRg st="0" end="29"/>
                                            </p:txEl>
                                          </p:spTgt>
                                        </p:tgtEl>
                                        <p:attrNameLst>
                                          <p:attrName>ppt_w</p:attrName>
                                        </p:attrNameLst>
                                      </p:cBhvr>
                                      <p:tavLst>
                                        <p:tav tm="0">
                                          <p:val>
                                            <p:fltVal val="0.000000"/>
                                          </p:val>
                                        </p:tav>
                                        <p:tav tm="100000">
                                          <p:val>
                                            <p:strVal val="#ppt_w"/>
                                          </p:val>
                                        </p:tav>
                                      </p:tavLst>
                                    </p:anim>
                                    <p:anim calcmode="lin" valueType="num">
                                      <p:cBhvr>
                                        <p:cTn id="17" dur="500" fill="hold"/>
                                        <p:tgtEl>
                                          <p:spTgt spid="70665">
                                            <p:txEl>
                                              <p:charRg st="0" end="29"/>
                                            </p:txEl>
                                          </p:spTgt>
                                        </p:tgtEl>
                                        <p:attrNameLst>
                                          <p:attrName>ppt_h</p:attrName>
                                        </p:attrNameLst>
                                      </p:cBhvr>
                                      <p:tavLst>
                                        <p:tav tm="0">
                                          <p:val>
                                            <p:fltVal val="0.00000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70665">
                                            <p:txEl>
                                              <p:charRg st="29" end="110"/>
                                            </p:txEl>
                                          </p:spTgt>
                                        </p:tgtEl>
                                        <p:attrNameLst>
                                          <p:attrName>style.visibility</p:attrName>
                                        </p:attrNameLst>
                                      </p:cBhvr>
                                      <p:to>
                                        <p:strVal val="visible"/>
                                      </p:to>
                                    </p:set>
                                    <p:anim calcmode="lin" valueType="num">
                                      <p:cBhvr>
                                        <p:cTn id="22" dur="500" fill="hold"/>
                                        <p:tgtEl>
                                          <p:spTgt spid="70665">
                                            <p:txEl>
                                              <p:charRg st="29" end="110"/>
                                            </p:txEl>
                                          </p:spTgt>
                                        </p:tgtEl>
                                        <p:attrNameLst>
                                          <p:attrName>ppt_w</p:attrName>
                                        </p:attrNameLst>
                                      </p:cBhvr>
                                      <p:tavLst>
                                        <p:tav tm="0">
                                          <p:val>
                                            <p:fltVal val="0.000000"/>
                                          </p:val>
                                        </p:tav>
                                        <p:tav tm="100000">
                                          <p:val>
                                            <p:strVal val="#ppt_w"/>
                                          </p:val>
                                        </p:tav>
                                      </p:tavLst>
                                    </p:anim>
                                    <p:anim calcmode="lin" valueType="num">
                                      <p:cBhvr>
                                        <p:cTn id="23" dur="500" fill="hold"/>
                                        <p:tgtEl>
                                          <p:spTgt spid="70665">
                                            <p:txEl>
                                              <p:charRg st="29" end="110"/>
                                            </p:txEl>
                                          </p:spTgt>
                                        </p:tgtEl>
                                        <p:attrNameLst>
                                          <p:attrName>ppt_h</p:attrName>
                                        </p:attrNameLst>
                                      </p:cBhvr>
                                      <p:tavLst>
                                        <p:tav tm="0">
                                          <p:val>
                                            <p:fltVal val="0.00000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70665">
                                            <p:txEl>
                                              <p:charRg st="110" end="198"/>
                                            </p:txEl>
                                          </p:spTgt>
                                        </p:tgtEl>
                                        <p:attrNameLst>
                                          <p:attrName>style.visibility</p:attrName>
                                        </p:attrNameLst>
                                      </p:cBhvr>
                                      <p:to>
                                        <p:strVal val="visible"/>
                                      </p:to>
                                    </p:set>
                                    <p:anim calcmode="lin" valueType="num">
                                      <p:cBhvr>
                                        <p:cTn id="28" dur="500" fill="hold"/>
                                        <p:tgtEl>
                                          <p:spTgt spid="70665">
                                            <p:txEl>
                                              <p:charRg st="110" end="198"/>
                                            </p:txEl>
                                          </p:spTgt>
                                        </p:tgtEl>
                                        <p:attrNameLst>
                                          <p:attrName>ppt_w</p:attrName>
                                        </p:attrNameLst>
                                      </p:cBhvr>
                                      <p:tavLst>
                                        <p:tav tm="0">
                                          <p:val>
                                            <p:fltVal val="0.000000"/>
                                          </p:val>
                                        </p:tav>
                                        <p:tav tm="100000">
                                          <p:val>
                                            <p:strVal val="#ppt_w"/>
                                          </p:val>
                                        </p:tav>
                                      </p:tavLst>
                                    </p:anim>
                                    <p:anim calcmode="lin" valueType="num">
                                      <p:cBhvr>
                                        <p:cTn id="29" dur="500" fill="hold"/>
                                        <p:tgtEl>
                                          <p:spTgt spid="70665">
                                            <p:txEl>
                                              <p:charRg st="110" end="198"/>
                                            </p:txEl>
                                          </p:spTgt>
                                        </p:tgtEl>
                                        <p:attrNameLst>
                                          <p:attrName>ppt_h</p:attrName>
                                        </p:attrNameLst>
                                      </p:cBhvr>
                                      <p:tavLst>
                                        <p:tav tm="0">
                                          <p:val>
                                            <p:fltVal val="0.00000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70666"/>
                                        </p:tgtEl>
                                        <p:attrNameLst>
                                          <p:attrName>style.visibility</p:attrName>
                                        </p:attrNameLst>
                                      </p:cBhvr>
                                      <p:to>
                                        <p:strVal val="visible"/>
                                      </p:to>
                                    </p:set>
                                    <p:anim calcmode="lin" valueType="num">
                                      <p:cBhvr>
                                        <p:cTn id="34" dur="500" fill="hold"/>
                                        <p:tgtEl>
                                          <p:spTgt spid="70666"/>
                                        </p:tgtEl>
                                        <p:attrNameLst>
                                          <p:attrName>ppt_w</p:attrName>
                                        </p:attrNameLst>
                                      </p:cBhvr>
                                      <p:tavLst>
                                        <p:tav tm="0">
                                          <p:val>
                                            <p:fltVal val="0.000000"/>
                                          </p:val>
                                        </p:tav>
                                        <p:tav tm="100000">
                                          <p:val>
                                            <p:strVal val="#ppt_w"/>
                                          </p:val>
                                        </p:tav>
                                      </p:tavLst>
                                    </p:anim>
                                    <p:anim calcmode="lin" valueType="num">
                                      <p:cBhvr>
                                        <p:cTn id="35" dur="500" fill="hold"/>
                                        <p:tgtEl>
                                          <p:spTgt spid="70666"/>
                                        </p:tgtEl>
                                        <p:attrNameLst>
                                          <p:attrName>ppt_h</p:attrName>
                                        </p:attrNameLst>
                                      </p:cBhvr>
                                      <p:tavLst>
                                        <p:tav tm="0">
                                          <p:val>
                                            <p:fltVal val="0.000000"/>
                                          </p:val>
                                        </p:tav>
                                        <p:tav tm="100000">
                                          <p:val>
                                            <p:strVal val="#ppt_h"/>
                                          </p:val>
                                        </p:tav>
                                      </p:tavLst>
                                    </p:anim>
                                  </p:childTnLst>
                                </p:cTn>
                              </p:par>
                              <p:par>
                                <p:cTn id="36" presetID="23" presetClass="entr" presetSubtype="16" fill="hold" nodeType="withEffect">
                                  <p:stCondLst>
                                    <p:cond delay="0"/>
                                  </p:stCondLst>
                                  <p:childTnLst>
                                    <p:set>
                                      <p:cBhvr>
                                        <p:cTn id="37" dur="1" fill="hold">
                                          <p:stCondLst>
                                            <p:cond delay="0"/>
                                          </p:stCondLst>
                                        </p:cTn>
                                        <p:tgtEl>
                                          <p:spTgt spid="70677"/>
                                        </p:tgtEl>
                                        <p:attrNameLst>
                                          <p:attrName>style.visibility</p:attrName>
                                        </p:attrNameLst>
                                      </p:cBhvr>
                                      <p:to>
                                        <p:strVal val="visible"/>
                                      </p:to>
                                    </p:set>
                                    <p:anim calcmode="lin" valueType="num">
                                      <p:cBhvr>
                                        <p:cTn id="38" dur="500" fill="hold"/>
                                        <p:tgtEl>
                                          <p:spTgt spid="70677"/>
                                        </p:tgtEl>
                                        <p:attrNameLst>
                                          <p:attrName>ppt_w</p:attrName>
                                        </p:attrNameLst>
                                      </p:cBhvr>
                                      <p:tavLst>
                                        <p:tav tm="0">
                                          <p:val>
                                            <p:fltVal val="0.000000"/>
                                          </p:val>
                                        </p:tav>
                                        <p:tav tm="100000">
                                          <p:val>
                                            <p:strVal val="#ppt_w"/>
                                          </p:val>
                                        </p:tav>
                                      </p:tavLst>
                                    </p:anim>
                                    <p:anim calcmode="lin" valueType="num">
                                      <p:cBhvr>
                                        <p:cTn id="39" dur="500" fill="hold"/>
                                        <p:tgtEl>
                                          <p:spTgt spid="70677"/>
                                        </p:tgtEl>
                                        <p:attrNameLst>
                                          <p:attrName>ppt_h</p:attrName>
                                        </p:attrNameLst>
                                      </p:cBhvr>
                                      <p:tavLst>
                                        <p:tav tm="0">
                                          <p:val>
                                            <p:fltVal val="0.000000"/>
                                          </p:val>
                                        </p:tav>
                                        <p:tav tm="100000">
                                          <p:val>
                                            <p:strVal val="#ppt_h"/>
                                          </p:val>
                                        </p:tav>
                                      </p:tavLst>
                                    </p:anim>
                                  </p:childTnLst>
                                </p:cTn>
                              </p:par>
                              <p:par>
                                <p:cTn id="40" presetID="23" presetClass="entr" presetSubtype="16" fill="hold" grpId="0" nodeType="withEffect">
                                  <p:stCondLst>
                                    <p:cond delay="0"/>
                                  </p:stCondLst>
                                  <p:childTnLst>
                                    <p:set>
                                      <p:cBhvr>
                                        <p:cTn id="41" dur="1" fill="hold">
                                          <p:stCondLst>
                                            <p:cond delay="0"/>
                                          </p:stCondLst>
                                        </p:cTn>
                                        <p:tgtEl>
                                          <p:spTgt spid="70673"/>
                                        </p:tgtEl>
                                        <p:attrNameLst>
                                          <p:attrName>style.visibility</p:attrName>
                                        </p:attrNameLst>
                                      </p:cBhvr>
                                      <p:to>
                                        <p:strVal val="visible"/>
                                      </p:to>
                                    </p:set>
                                    <p:anim calcmode="lin" valueType="num">
                                      <p:cBhvr>
                                        <p:cTn id="42" dur="500" fill="hold"/>
                                        <p:tgtEl>
                                          <p:spTgt spid="70673"/>
                                        </p:tgtEl>
                                        <p:attrNameLst>
                                          <p:attrName>ppt_w</p:attrName>
                                        </p:attrNameLst>
                                      </p:cBhvr>
                                      <p:tavLst>
                                        <p:tav tm="0">
                                          <p:val>
                                            <p:fltVal val="0.000000"/>
                                          </p:val>
                                        </p:tav>
                                        <p:tav tm="100000">
                                          <p:val>
                                            <p:strVal val="#ppt_w"/>
                                          </p:val>
                                        </p:tav>
                                      </p:tavLst>
                                    </p:anim>
                                    <p:anim calcmode="lin" valueType="num">
                                      <p:cBhvr>
                                        <p:cTn id="43" dur="500" fill="hold"/>
                                        <p:tgtEl>
                                          <p:spTgt spid="70673"/>
                                        </p:tgtEl>
                                        <p:attrNameLst>
                                          <p:attrName>ppt_h</p:attrName>
                                        </p:attrNameLst>
                                      </p:cBhvr>
                                      <p:tavLst>
                                        <p:tav tm="0">
                                          <p:val>
                                            <p:fltVal val="0.000000"/>
                                          </p:val>
                                        </p:tav>
                                        <p:tav tm="100000">
                                          <p:val>
                                            <p:strVal val="#ppt_h"/>
                                          </p:val>
                                        </p:tav>
                                      </p:tavLst>
                                    </p:anim>
                                  </p:childTnLst>
                                </p:cTn>
                              </p:par>
                              <p:par>
                                <p:cTn id="44" presetID="5" presetClass="entr" presetSubtype="10" fill="hold" grpId="0" nodeType="withEffect">
                                  <p:stCondLst>
                                    <p:cond delay="0"/>
                                  </p:stCondLst>
                                  <p:childTnLst>
                                    <p:set>
                                      <p:cBhvr>
                                        <p:cTn id="45" dur="1" fill="hold">
                                          <p:stCondLst>
                                            <p:cond delay="0"/>
                                          </p:stCondLst>
                                        </p:cTn>
                                        <p:tgtEl>
                                          <p:spTgt spid="70667"/>
                                        </p:tgtEl>
                                        <p:attrNameLst>
                                          <p:attrName>style.visibility</p:attrName>
                                        </p:attrNameLst>
                                      </p:cBhvr>
                                      <p:to>
                                        <p:strVal val="visible"/>
                                      </p:to>
                                    </p:set>
                                    <p:animEffect transition="in" filter="checkerboard(across)">
                                      <p:cBhvr>
                                        <p:cTn id="46" dur="500"/>
                                        <p:tgtEl>
                                          <p:spTgt spid="70667"/>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70668"/>
                                        </p:tgtEl>
                                        <p:attrNameLst>
                                          <p:attrName>style.visibility</p:attrName>
                                        </p:attrNameLst>
                                      </p:cBhvr>
                                      <p:to>
                                        <p:strVal val="visible"/>
                                      </p:to>
                                    </p:set>
                                    <p:animEffect transition="in" filter="checkerboard(across)">
                                      <p:cBhvr>
                                        <p:cTn id="49" dur="500"/>
                                        <p:tgtEl>
                                          <p:spTgt spid="70668"/>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70669"/>
                                        </p:tgtEl>
                                        <p:attrNameLst>
                                          <p:attrName>style.visibility</p:attrName>
                                        </p:attrNameLst>
                                      </p:cBhvr>
                                      <p:to>
                                        <p:strVal val="visible"/>
                                      </p:to>
                                    </p:set>
                                    <p:animEffect transition="in" filter="checkerboard(across)">
                                      <p:cBhvr>
                                        <p:cTn id="52" dur="500"/>
                                        <p:tgtEl>
                                          <p:spTgt spid="70669"/>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70670"/>
                                        </p:tgtEl>
                                        <p:attrNameLst>
                                          <p:attrName>style.visibility</p:attrName>
                                        </p:attrNameLst>
                                      </p:cBhvr>
                                      <p:to>
                                        <p:strVal val="visible"/>
                                      </p:to>
                                    </p:set>
                                    <p:animEffect transition="in" filter="checkerboard(across)">
                                      <p:cBhvr>
                                        <p:cTn id="55" dur="500"/>
                                        <p:tgtEl>
                                          <p:spTgt spid="70670"/>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70671"/>
                                        </p:tgtEl>
                                        <p:attrNameLst>
                                          <p:attrName>style.visibility</p:attrName>
                                        </p:attrNameLst>
                                      </p:cBhvr>
                                      <p:to>
                                        <p:strVal val="visible"/>
                                      </p:to>
                                    </p:set>
                                    <p:animEffect transition="in" filter="checkerboard(across)">
                                      <p:cBhvr>
                                        <p:cTn id="58" dur="500"/>
                                        <p:tgtEl>
                                          <p:spTgt spid="70671"/>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70672"/>
                                        </p:tgtEl>
                                        <p:attrNameLst>
                                          <p:attrName>style.visibility</p:attrName>
                                        </p:attrNameLst>
                                      </p:cBhvr>
                                      <p:to>
                                        <p:strVal val="visible"/>
                                      </p:to>
                                    </p:set>
                                    <p:animEffect transition="in" filter="checkerboard(across)">
                                      <p:cBhvr>
                                        <p:cTn id="61" dur="500"/>
                                        <p:tgtEl>
                                          <p:spTgt spid="70672"/>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70674"/>
                                        </p:tgtEl>
                                        <p:attrNameLst>
                                          <p:attrName>style.visibility</p:attrName>
                                        </p:attrNameLst>
                                      </p:cBhvr>
                                      <p:to>
                                        <p:strVal val="visible"/>
                                      </p:to>
                                    </p:set>
                                    <p:animEffect transition="in" filter="checkerboard(across)">
                                      <p:cBhvr>
                                        <p:cTn id="64" dur="500"/>
                                        <p:tgtEl>
                                          <p:spTgt spid="70674"/>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70675"/>
                                        </p:tgtEl>
                                        <p:attrNameLst>
                                          <p:attrName>style.visibility</p:attrName>
                                        </p:attrNameLst>
                                      </p:cBhvr>
                                      <p:to>
                                        <p:strVal val="visible"/>
                                      </p:to>
                                    </p:set>
                                    <p:animEffect transition="in" filter="checkerboard(across)">
                                      <p:cBhvr>
                                        <p:cTn id="67" dur="500"/>
                                        <p:tgtEl>
                                          <p:spTgt spid="70675"/>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70676"/>
                                        </p:tgtEl>
                                        <p:attrNameLst>
                                          <p:attrName>style.visibility</p:attrName>
                                        </p:attrNameLst>
                                      </p:cBhvr>
                                      <p:to>
                                        <p:strVal val="visible"/>
                                      </p:to>
                                    </p:set>
                                    <p:animEffect transition="in" filter="checkerboard(across)">
                                      <p:cBhvr>
                                        <p:cTn id="70" dur="500"/>
                                        <p:tgtEl>
                                          <p:spTgt spid="70676"/>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nodeType="clickEffect">
                                  <p:stCondLst>
                                    <p:cond delay="0"/>
                                  </p:stCondLst>
                                  <p:childTnLst>
                                    <p:set>
                                      <p:cBhvr>
                                        <p:cTn id="74" dur="1" fill="hold">
                                          <p:stCondLst>
                                            <p:cond delay="0"/>
                                          </p:stCondLst>
                                        </p:cTn>
                                        <p:tgtEl>
                                          <p:spTgt spid="70678"/>
                                        </p:tgtEl>
                                        <p:attrNameLst>
                                          <p:attrName>style.visibility</p:attrName>
                                        </p:attrNameLst>
                                      </p:cBhvr>
                                      <p:to>
                                        <p:strVal val="visible"/>
                                      </p:to>
                                    </p:set>
                                    <p:animEffect transition="in" filter="checkerboard(across)">
                                      <p:cBhvr>
                                        <p:cTn id="75" dur="500"/>
                                        <p:tgtEl>
                                          <p:spTgt spid="70678"/>
                                        </p:tgtEl>
                                      </p:cBhvr>
                                    </p:animEffect>
                                  </p:childTnLst>
                                </p:cTn>
                              </p:par>
                              <p:par>
                                <p:cTn id="76" presetID="5" presetClass="entr" presetSubtype="10" fill="hold" nodeType="withEffect">
                                  <p:stCondLst>
                                    <p:cond delay="0"/>
                                  </p:stCondLst>
                                  <p:childTnLst>
                                    <p:set>
                                      <p:cBhvr>
                                        <p:cTn id="77" dur="1" fill="hold">
                                          <p:stCondLst>
                                            <p:cond delay="0"/>
                                          </p:stCondLst>
                                        </p:cTn>
                                        <p:tgtEl>
                                          <p:spTgt spid="70680"/>
                                        </p:tgtEl>
                                        <p:attrNameLst>
                                          <p:attrName>style.visibility</p:attrName>
                                        </p:attrNameLst>
                                      </p:cBhvr>
                                      <p:to>
                                        <p:strVal val="visible"/>
                                      </p:to>
                                    </p:set>
                                    <p:animEffect transition="in" filter="checkerboard(across)">
                                      <p:cBhvr>
                                        <p:cTn id="78" dur="500"/>
                                        <p:tgtEl>
                                          <p:spTgt spid="70680"/>
                                        </p:tgtEl>
                                      </p:cBhvr>
                                    </p:animEffect>
                                  </p:childTnLst>
                                </p:cTn>
                              </p:par>
                              <p:par>
                                <p:cTn id="79" presetID="5" presetClass="entr" presetSubtype="10" fill="hold" nodeType="withEffect">
                                  <p:stCondLst>
                                    <p:cond delay="0"/>
                                  </p:stCondLst>
                                  <p:childTnLst>
                                    <p:set>
                                      <p:cBhvr>
                                        <p:cTn id="80" dur="1" fill="hold">
                                          <p:stCondLst>
                                            <p:cond delay="0"/>
                                          </p:stCondLst>
                                        </p:cTn>
                                        <p:tgtEl>
                                          <p:spTgt spid="70682"/>
                                        </p:tgtEl>
                                        <p:attrNameLst>
                                          <p:attrName>style.visibility</p:attrName>
                                        </p:attrNameLst>
                                      </p:cBhvr>
                                      <p:to>
                                        <p:strVal val="visible"/>
                                      </p:to>
                                    </p:set>
                                    <p:animEffect transition="in" filter="checkerboard(across)">
                                      <p:cBhvr>
                                        <p:cTn id="81" dur="500"/>
                                        <p:tgtEl>
                                          <p:spTgt spid="70682"/>
                                        </p:tgtEl>
                                      </p:cBhvr>
                                    </p:animEffect>
                                  </p:childTnLst>
                                </p:cTn>
                              </p:par>
                              <p:par>
                                <p:cTn id="82" presetID="5" presetClass="entr" presetSubtype="10" fill="hold" nodeType="withEffect">
                                  <p:stCondLst>
                                    <p:cond delay="0"/>
                                  </p:stCondLst>
                                  <p:childTnLst>
                                    <p:set>
                                      <p:cBhvr>
                                        <p:cTn id="83" dur="1" fill="hold">
                                          <p:stCondLst>
                                            <p:cond delay="0"/>
                                          </p:stCondLst>
                                        </p:cTn>
                                        <p:tgtEl>
                                          <p:spTgt spid="70683"/>
                                        </p:tgtEl>
                                        <p:attrNameLst>
                                          <p:attrName>style.visibility</p:attrName>
                                        </p:attrNameLst>
                                      </p:cBhvr>
                                      <p:to>
                                        <p:strVal val="visible"/>
                                      </p:to>
                                    </p:set>
                                    <p:animEffect transition="in" filter="checkerboard(across)">
                                      <p:cBhvr>
                                        <p:cTn id="84" dur="500"/>
                                        <p:tgtEl>
                                          <p:spTgt spid="70683"/>
                                        </p:tgtEl>
                                      </p:cBhvr>
                                    </p:animEffect>
                                  </p:childTnLst>
                                </p:cTn>
                              </p:par>
                              <p:par>
                                <p:cTn id="85" presetID="5" presetClass="entr" presetSubtype="10" fill="hold" nodeType="withEffect">
                                  <p:stCondLst>
                                    <p:cond delay="0"/>
                                  </p:stCondLst>
                                  <p:childTnLst>
                                    <p:set>
                                      <p:cBhvr>
                                        <p:cTn id="86" dur="1" fill="hold">
                                          <p:stCondLst>
                                            <p:cond delay="0"/>
                                          </p:stCondLst>
                                        </p:cTn>
                                        <p:tgtEl>
                                          <p:spTgt spid="70681"/>
                                        </p:tgtEl>
                                        <p:attrNameLst>
                                          <p:attrName>style.visibility</p:attrName>
                                        </p:attrNameLst>
                                      </p:cBhvr>
                                      <p:to>
                                        <p:strVal val="visible"/>
                                      </p:to>
                                    </p:set>
                                    <p:animEffect transition="in" filter="checkerboard(across)">
                                      <p:cBhvr>
                                        <p:cTn id="87" dur="500"/>
                                        <p:tgtEl>
                                          <p:spTgt spid="70681"/>
                                        </p:tgtEl>
                                      </p:cBhvr>
                                    </p:animEffect>
                                  </p:childTnLst>
                                </p:cTn>
                              </p:par>
                              <p:par>
                                <p:cTn id="88" presetID="5" presetClass="entr" presetSubtype="10" fill="hold" nodeType="withEffect">
                                  <p:stCondLst>
                                    <p:cond delay="0"/>
                                  </p:stCondLst>
                                  <p:childTnLst>
                                    <p:set>
                                      <p:cBhvr>
                                        <p:cTn id="89" dur="1" fill="hold">
                                          <p:stCondLst>
                                            <p:cond delay="0"/>
                                          </p:stCondLst>
                                        </p:cTn>
                                        <p:tgtEl>
                                          <p:spTgt spid="70679"/>
                                        </p:tgtEl>
                                        <p:attrNameLst>
                                          <p:attrName>style.visibility</p:attrName>
                                        </p:attrNameLst>
                                      </p:cBhvr>
                                      <p:to>
                                        <p:strVal val="visible"/>
                                      </p:to>
                                    </p:set>
                                    <p:animEffect transition="in" filter="checkerboard(across)">
                                      <p:cBhvr>
                                        <p:cTn id="90" dur="500"/>
                                        <p:tgtEl>
                                          <p:spTgt spid="70679"/>
                                        </p:tgtEl>
                                      </p:cBhvr>
                                    </p:animEffect>
                                  </p:childTnLst>
                                </p:cTn>
                              </p:par>
                            </p:childTnLst>
                          </p:cTn>
                        </p:par>
                      </p:childTnLst>
                    </p:cTn>
                  </p:par>
                  <p:par>
                    <p:cTn id="91" fill="hold">
                      <p:stCondLst>
                        <p:cond delay="indefinite"/>
                      </p:stCondLst>
                      <p:childTnLst>
                        <p:par>
                          <p:cTn id="92" fill="hold">
                            <p:stCondLst>
                              <p:cond delay="0"/>
                            </p:stCondLst>
                            <p:childTnLst>
                              <p:par>
                                <p:cTn id="93" presetID="5" presetClass="entr" presetSubtype="10" fill="hold" nodeType="clickEffect">
                                  <p:stCondLst>
                                    <p:cond delay="0"/>
                                  </p:stCondLst>
                                  <p:childTnLst>
                                    <p:set>
                                      <p:cBhvr>
                                        <p:cTn id="94" dur="1" fill="hold">
                                          <p:stCondLst>
                                            <p:cond delay="0"/>
                                          </p:stCondLst>
                                        </p:cTn>
                                        <p:tgtEl>
                                          <p:spTgt spid="70684"/>
                                        </p:tgtEl>
                                        <p:attrNameLst>
                                          <p:attrName>style.visibility</p:attrName>
                                        </p:attrNameLst>
                                      </p:cBhvr>
                                      <p:to>
                                        <p:strVal val="visible"/>
                                      </p:to>
                                    </p:set>
                                    <p:animEffect transition="in" filter="checkerboard(across)">
                                      <p:cBhvr>
                                        <p:cTn id="95" dur="500"/>
                                        <p:tgtEl>
                                          <p:spTgt spid="70684"/>
                                        </p:tgtEl>
                                      </p:cBhvr>
                                    </p:animEffect>
                                  </p:childTnLst>
                                </p:cTn>
                              </p:par>
                              <p:par>
                                <p:cTn id="96" presetID="5" presetClass="entr" presetSubtype="10" fill="hold" nodeType="withEffect">
                                  <p:stCondLst>
                                    <p:cond delay="0"/>
                                  </p:stCondLst>
                                  <p:childTnLst>
                                    <p:set>
                                      <p:cBhvr>
                                        <p:cTn id="97" dur="1" fill="hold">
                                          <p:stCondLst>
                                            <p:cond delay="0"/>
                                          </p:stCondLst>
                                        </p:cTn>
                                        <p:tgtEl>
                                          <p:spTgt spid="70686"/>
                                        </p:tgtEl>
                                        <p:attrNameLst>
                                          <p:attrName>style.visibility</p:attrName>
                                        </p:attrNameLst>
                                      </p:cBhvr>
                                      <p:to>
                                        <p:strVal val="visible"/>
                                      </p:to>
                                    </p:set>
                                    <p:animEffect transition="in" filter="checkerboard(across)">
                                      <p:cBhvr>
                                        <p:cTn id="98" dur="500"/>
                                        <p:tgtEl>
                                          <p:spTgt spid="70686"/>
                                        </p:tgtEl>
                                      </p:cBhvr>
                                    </p:animEffect>
                                  </p:childTnLst>
                                </p:cTn>
                              </p:par>
                              <p:par>
                                <p:cTn id="99" presetID="5" presetClass="entr" presetSubtype="10" fill="hold" nodeType="withEffect">
                                  <p:stCondLst>
                                    <p:cond delay="0"/>
                                  </p:stCondLst>
                                  <p:childTnLst>
                                    <p:set>
                                      <p:cBhvr>
                                        <p:cTn id="100" dur="1" fill="hold">
                                          <p:stCondLst>
                                            <p:cond delay="0"/>
                                          </p:stCondLst>
                                        </p:cTn>
                                        <p:tgtEl>
                                          <p:spTgt spid="70685"/>
                                        </p:tgtEl>
                                        <p:attrNameLst>
                                          <p:attrName>style.visibility</p:attrName>
                                        </p:attrNameLst>
                                      </p:cBhvr>
                                      <p:to>
                                        <p:strVal val="visible"/>
                                      </p:to>
                                    </p:set>
                                    <p:animEffect transition="in" filter="checkerboard(across)">
                                      <p:cBhvr>
                                        <p:cTn id="101" dur="500"/>
                                        <p:tgtEl>
                                          <p:spTgt spid="70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4" grpId="0"/>
      <p:bldP spid="70665" grpId="0" animBg="1" build="allAtOnce"/>
      <p:bldP spid="70666" grpId="0" animBg="1"/>
      <p:bldP spid="70667" grpId="0" animBg="1"/>
      <p:bldP spid="70668" grpId="0" animBg="1"/>
      <p:bldP spid="70669" grpId="0" animBg="1"/>
      <p:bldP spid="70670" grpId="0" animBg="1"/>
      <p:bldP spid="70671" grpId="0" animBg="1"/>
      <p:bldP spid="70672" grpId="0" animBg="1"/>
      <p:bldP spid="70673" grpId="0" animBg="1"/>
      <p:bldP spid="70674" grpId="0" animBg="1"/>
      <p:bldP spid="70675" grpId="0" animBg="1"/>
      <p:bldP spid="7067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Oval 53249"/>
          <p:cNvSpPr/>
          <p:nvPr/>
        </p:nvSpPr>
        <p:spPr>
          <a:xfrm>
            <a:off x="3733800" y="152400"/>
            <a:ext cx="15240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53251" name="Text Box 53250"/>
          <p:cNvSpPr txBox="1"/>
          <p:nvPr/>
        </p:nvSpPr>
        <p:spPr>
          <a:xfrm>
            <a:off x="990600" y="7620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53252" name="Text Box 53251"/>
          <p:cNvSpPr txBox="1"/>
          <p:nvPr/>
        </p:nvSpPr>
        <p:spPr>
          <a:xfrm>
            <a:off x="304800" y="1295400"/>
            <a:ext cx="8534400" cy="946150"/>
          </a:xfrm>
          <a:prstGeom prst="rect">
            <a:avLst/>
          </a:prstGeom>
          <a:noFill/>
          <a:ln w="9525">
            <a:noFill/>
          </a:ln>
        </p:spPr>
        <p:txBody>
          <a:bodyPr>
            <a:spAutoFit/>
          </a:bodyPr>
          <a:p>
            <a:pPr>
              <a:spcBef>
                <a:spcPct val="50000"/>
              </a:spcBef>
            </a:pPr>
            <a:r>
              <a:rPr sz="2800" b="1">
                <a:solidFill>
                  <a:schemeClr val="hlink"/>
                </a:solidFill>
              </a:rPr>
              <a:t>II - </a:t>
            </a:r>
            <a:r>
              <a:rPr sz="2800" b="1" u="sng" err="1">
                <a:solidFill>
                  <a:schemeClr val="hlink"/>
                </a:solidFill>
              </a:rPr>
              <a:t>Phong</a:t>
            </a:r>
            <a:r>
              <a:rPr sz="2800" b="1" u="sng">
                <a:solidFill>
                  <a:schemeClr val="hlink"/>
                </a:solidFill>
              </a:rPr>
              <a:t> </a:t>
            </a:r>
            <a:r>
              <a:rPr sz="2800" b="1" u="sng" err="1">
                <a:solidFill>
                  <a:schemeClr val="hlink"/>
                </a:solidFill>
              </a:rPr>
              <a:t>trào</a:t>
            </a:r>
            <a:r>
              <a:rPr sz="2800" b="1" u="sng">
                <a:solidFill>
                  <a:schemeClr val="hlink"/>
                </a:solidFill>
              </a:rPr>
              <a:t> </a:t>
            </a:r>
            <a:r>
              <a:rPr sz="2800" b="1" u="sng" err="1">
                <a:solidFill>
                  <a:schemeClr val="hlink"/>
                </a:solidFill>
              </a:rPr>
              <a:t>cách</a:t>
            </a:r>
            <a:r>
              <a:rPr sz="2800" b="1" u="sng">
                <a:solidFill>
                  <a:schemeClr val="hlink"/>
                </a:solidFill>
              </a:rPr>
              <a:t> </a:t>
            </a:r>
            <a:r>
              <a:rPr sz="2800" b="1" u="sng" err="1">
                <a:solidFill>
                  <a:schemeClr val="hlink"/>
                </a:solidFill>
              </a:rPr>
              <a:t>mạng</a:t>
            </a:r>
            <a:r>
              <a:rPr sz="2800" b="1" u="sng">
                <a:solidFill>
                  <a:schemeClr val="hlink"/>
                </a:solidFill>
              </a:rPr>
              <a:t> 1930 – 1931 </a:t>
            </a:r>
            <a:r>
              <a:rPr sz="2800" b="1" u="sng" err="1">
                <a:solidFill>
                  <a:schemeClr val="hlink"/>
                </a:solidFill>
              </a:rPr>
              <a:t>với</a:t>
            </a:r>
            <a:r>
              <a:rPr sz="2800" b="1" u="sng">
                <a:solidFill>
                  <a:schemeClr val="hlink"/>
                </a:solidFill>
              </a:rPr>
              <a:t> </a:t>
            </a:r>
            <a:r>
              <a:rPr sz="2800" b="1" u="sng" err="1">
                <a:solidFill>
                  <a:schemeClr val="hlink"/>
                </a:solidFill>
              </a:rPr>
              <a:t>đỉnh</a:t>
            </a:r>
            <a:r>
              <a:rPr sz="2800" b="1" u="sng">
                <a:solidFill>
                  <a:schemeClr val="hlink"/>
                </a:solidFill>
              </a:rPr>
              <a:t> </a:t>
            </a:r>
            <a:r>
              <a:rPr sz="2800" b="1" u="sng" err="1">
                <a:solidFill>
                  <a:schemeClr val="hlink"/>
                </a:solidFill>
              </a:rPr>
              <a:t>cao</a:t>
            </a:r>
            <a:r>
              <a:rPr sz="2800" b="1" u="sng">
                <a:solidFill>
                  <a:schemeClr val="hlink"/>
                </a:solidFill>
              </a:rPr>
              <a:t> </a:t>
            </a:r>
            <a:r>
              <a:rPr sz="2800" b="1" u="sng" err="1">
                <a:solidFill>
                  <a:schemeClr val="hlink"/>
                </a:solidFill>
              </a:rPr>
              <a:t>xô</a:t>
            </a:r>
            <a:r>
              <a:rPr sz="2800" b="1" u="sng">
                <a:solidFill>
                  <a:schemeClr val="hlink"/>
                </a:solidFill>
              </a:rPr>
              <a:t> </a:t>
            </a:r>
            <a:r>
              <a:rPr sz="2800" b="1" u="sng" err="1">
                <a:solidFill>
                  <a:schemeClr val="hlink"/>
                </a:solidFill>
              </a:rPr>
              <a:t>viết</a:t>
            </a:r>
            <a:r>
              <a:rPr sz="2800" b="1" u="sng">
                <a:solidFill>
                  <a:schemeClr val="hlink"/>
                </a:solidFill>
              </a:rPr>
              <a:t> </a:t>
            </a:r>
            <a:r>
              <a:rPr sz="2800" b="1" u="sng" err="1">
                <a:solidFill>
                  <a:schemeClr val="hlink"/>
                </a:solidFill>
              </a:rPr>
              <a:t>Nghệ-Tĩnh</a:t>
            </a:r>
            <a:endParaRPr sz="2800" b="1" u="sng">
              <a:solidFill>
                <a:schemeClr val="hlink"/>
              </a:solidFill>
            </a:endParaRPr>
          </a:p>
        </p:txBody>
      </p:sp>
      <p:sp>
        <p:nvSpPr>
          <p:cNvPr id="53253" name="Text Box 53252"/>
          <p:cNvSpPr txBox="1"/>
          <p:nvPr/>
        </p:nvSpPr>
        <p:spPr>
          <a:xfrm>
            <a:off x="457200" y="2209800"/>
            <a:ext cx="63246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a:solidFill>
                  <a:schemeClr val="folHlink"/>
                </a:solidFill>
              </a:rPr>
              <a:t>1. </a:t>
            </a:r>
            <a:r>
              <a:rPr sz="2400" b="1" u="sng" err="1">
                <a:solidFill>
                  <a:schemeClr val="folHlink"/>
                </a:solidFill>
              </a:rPr>
              <a:t>Phong</a:t>
            </a:r>
            <a:r>
              <a:rPr sz="2400" b="1" u="sng">
                <a:solidFill>
                  <a:schemeClr val="folHlink"/>
                </a:solidFill>
              </a:rPr>
              <a:t> </a:t>
            </a:r>
            <a:r>
              <a:rPr sz="2400" b="1" u="sng" err="1">
                <a:solidFill>
                  <a:schemeClr val="folHlink"/>
                </a:solidFill>
              </a:rPr>
              <a:t>trào</a:t>
            </a:r>
            <a:r>
              <a:rPr sz="2400" b="1" u="sng">
                <a:solidFill>
                  <a:schemeClr val="folHlink"/>
                </a:solidFill>
              </a:rPr>
              <a:t> </a:t>
            </a:r>
            <a:r>
              <a:rPr sz="2400" b="1" u="sng" err="1">
                <a:solidFill>
                  <a:schemeClr val="folHlink"/>
                </a:solidFill>
              </a:rPr>
              <a:t>cách</a:t>
            </a:r>
            <a:r>
              <a:rPr sz="2400" b="1" u="sng">
                <a:solidFill>
                  <a:schemeClr val="folHlink"/>
                </a:solidFill>
              </a:rPr>
              <a:t> </a:t>
            </a:r>
            <a:r>
              <a:rPr sz="2400" b="1" u="sng" err="1">
                <a:solidFill>
                  <a:schemeClr val="folHlink"/>
                </a:solidFill>
              </a:rPr>
              <a:t>mạng</a:t>
            </a:r>
            <a:r>
              <a:rPr sz="2400" b="1" u="sng">
                <a:solidFill>
                  <a:schemeClr val="folHlink"/>
                </a:solidFill>
              </a:rPr>
              <a:t> 1930 – 1931</a:t>
            </a:r>
            <a:r>
              <a:rPr sz="2400" u="sng">
                <a:solidFill>
                  <a:schemeClr val="folHlink"/>
                </a:solidFill>
              </a:rPr>
              <a:t> </a:t>
            </a:r>
            <a:endParaRPr sz="2400" u="sng">
              <a:solidFill>
                <a:schemeClr val="folHlink"/>
              </a:solidFill>
            </a:endParaRPr>
          </a:p>
        </p:txBody>
      </p:sp>
      <p:sp>
        <p:nvSpPr>
          <p:cNvPr id="53259" name="Text Box 53258"/>
          <p:cNvSpPr txBox="1"/>
          <p:nvPr/>
        </p:nvSpPr>
        <p:spPr>
          <a:xfrm>
            <a:off x="457200" y="2743200"/>
            <a:ext cx="3733800" cy="457200"/>
          </a:xfrm>
          <a:prstGeom prst="rect">
            <a:avLst/>
          </a:prstGeom>
          <a:noFill/>
          <a:ln w="9525">
            <a:noFill/>
          </a:ln>
        </p:spPr>
        <p:txBody>
          <a:bodyPr>
            <a:spAutoFit/>
          </a:bodyPr>
          <a:p>
            <a:r>
              <a:rPr sz="2400" b="1">
                <a:solidFill>
                  <a:schemeClr val="folHlink"/>
                </a:solidFill>
              </a:rPr>
              <a:t>2. </a:t>
            </a:r>
            <a:r>
              <a:rPr sz="2400" b="1" u="sng" err="1">
                <a:solidFill>
                  <a:schemeClr val="folHlink"/>
                </a:solidFill>
              </a:rPr>
              <a:t>Xô</a:t>
            </a:r>
            <a:r>
              <a:rPr sz="2400" b="1" u="sng">
                <a:solidFill>
                  <a:schemeClr val="folHlink"/>
                </a:solidFill>
              </a:rPr>
              <a:t> </a:t>
            </a:r>
            <a:r>
              <a:rPr sz="2400" b="1" u="sng" err="1">
                <a:solidFill>
                  <a:schemeClr val="folHlink"/>
                </a:solidFill>
              </a:rPr>
              <a:t>Viết</a:t>
            </a:r>
            <a:r>
              <a:rPr sz="2400" b="1" u="sng">
                <a:solidFill>
                  <a:schemeClr val="folHlink"/>
                </a:solidFill>
              </a:rPr>
              <a:t> </a:t>
            </a:r>
            <a:r>
              <a:rPr sz="2400" b="1" u="sng" err="1">
                <a:solidFill>
                  <a:schemeClr val="folHlink"/>
                </a:solidFill>
              </a:rPr>
              <a:t>Nghê</a:t>
            </a:r>
            <a:r>
              <a:rPr sz="2400" b="1" u="sng">
                <a:solidFill>
                  <a:schemeClr val="folHlink"/>
                </a:solidFill>
              </a:rPr>
              <a:t> -</a:t>
            </a:r>
            <a:r>
              <a:rPr sz="2400" b="1" u="sng" err="1">
                <a:solidFill>
                  <a:schemeClr val="folHlink"/>
                </a:solidFill>
              </a:rPr>
              <a:t>Tĩnh</a:t>
            </a:r>
            <a:r>
              <a:rPr sz="2400">
                <a:solidFill>
                  <a:schemeClr val="folHlink"/>
                </a:solidFill>
              </a:rPr>
              <a:t> </a:t>
            </a:r>
            <a:endParaRPr sz="2400">
              <a:solidFill>
                <a:schemeClr val="folHlink"/>
              </a:solidFill>
              <a:effectLst>
                <a:outerShdw blurRad="38100" dist="38100" dir="2700000">
                  <a:srgbClr val="000000"/>
                </a:outerShdw>
              </a:effectLst>
            </a:endParaRPr>
          </a:p>
        </p:txBody>
      </p:sp>
      <p:sp>
        <p:nvSpPr>
          <p:cNvPr id="53261" name="Text Box 53260"/>
          <p:cNvSpPr txBox="1"/>
          <p:nvPr/>
        </p:nvSpPr>
        <p:spPr>
          <a:xfrm>
            <a:off x="2667000" y="3276600"/>
            <a:ext cx="3429000" cy="579438"/>
          </a:xfrm>
          <a:prstGeom prst="rect">
            <a:avLst/>
          </a:prstGeom>
          <a:noFill/>
          <a:ln w="9525">
            <a:noFill/>
          </a:ln>
        </p:spPr>
        <p:txBody>
          <a:bodyPr>
            <a:spAutoFit/>
          </a:bodyPr>
          <a:p>
            <a:pPr>
              <a:spcBef>
                <a:spcPct val="50000"/>
              </a:spcBef>
            </a:pPr>
            <a:r>
              <a:rPr sz="3200" b="1" u="sng" err="1">
                <a:solidFill>
                  <a:srgbClr val="FF3300"/>
                </a:solidFill>
                <a:latin typeface="Times New Roman" panose="02020603050405020304" pitchFamily="18" charset="0"/>
              </a:rPr>
              <a:t>Thảo</a:t>
            </a:r>
            <a:r>
              <a:rPr sz="3200" b="1" u="sng">
                <a:solidFill>
                  <a:srgbClr val="FF3300"/>
                </a:solidFill>
                <a:latin typeface="Times New Roman" panose="02020603050405020304" pitchFamily="18" charset="0"/>
              </a:rPr>
              <a:t> </a:t>
            </a:r>
            <a:r>
              <a:rPr sz="3200" b="1" u="sng" err="1">
                <a:solidFill>
                  <a:srgbClr val="FF3300"/>
                </a:solidFill>
                <a:latin typeface="Times New Roman" panose="02020603050405020304" pitchFamily="18" charset="0"/>
              </a:rPr>
              <a:t>luận</a:t>
            </a:r>
            <a:r>
              <a:rPr sz="3200" b="1" u="sng">
                <a:solidFill>
                  <a:srgbClr val="FF3300"/>
                </a:solidFill>
                <a:latin typeface="Times New Roman" panose="02020603050405020304" pitchFamily="18" charset="0"/>
              </a:rPr>
              <a:t> </a:t>
            </a:r>
            <a:r>
              <a:rPr sz="3200" b="1" u="sng" err="1">
                <a:solidFill>
                  <a:srgbClr val="FF3300"/>
                </a:solidFill>
                <a:latin typeface="Times New Roman" panose="02020603050405020304" pitchFamily="18" charset="0"/>
              </a:rPr>
              <a:t>nhóm</a:t>
            </a:r>
            <a:endParaRPr sz="3200" b="1" u="sng">
              <a:solidFill>
                <a:srgbClr val="FF3300"/>
              </a:solidFill>
              <a:latin typeface="Times New Roman" panose="02020603050405020304" pitchFamily="18" charset="0"/>
            </a:endParaRPr>
          </a:p>
        </p:txBody>
      </p:sp>
      <p:sp>
        <p:nvSpPr>
          <p:cNvPr id="53262" name="Rectangles 53261"/>
          <p:cNvSpPr/>
          <p:nvPr/>
        </p:nvSpPr>
        <p:spPr>
          <a:xfrm>
            <a:off x="914400" y="4495800"/>
            <a:ext cx="67056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32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8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4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20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5pPr>
          </a:lstStyle>
          <a:p>
            <a:pPr lvl="0">
              <a:buNone/>
            </a:pPr>
            <a:r>
              <a:rPr sz="2400" b="1">
                <a:solidFill>
                  <a:srgbClr val="0000FF"/>
                </a:solidFill>
                <a:effectLst/>
              </a:rPr>
              <a:t>- </a:t>
            </a:r>
            <a:r>
              <a:rPr sz="2400" b="1" u="sng" err="1">
                <a:solidFill>
                  <a:srgbClr val="0000FF"/>
                </a:solidFill>
                <a:effectLst/>
              </a:rPr>
              <a:t>Nhóm</a:t>
            </a:r>
            <a:r>
              <a:rPr sz="2400" b="1" u="sng">
                <a:solidFill>
                  <a:srgbClr val="0000FF"/>
                </a:solidFill>
                <a:effectLst/>
              </a:rPr>
              <a:t> 2</a:t>
            </a:r>
            <a:r>
              <a:rPr sz="2400">
                <a:effectLst/>
              </a:rPr>
              <a:t>: </a:t>
            </a:r>
            <a:r>
              <a:rPr sz="2400" b="1" err="1">
                <a:effectLst/>
              </a:rPr>
              <a:t>Các</a:t>
            </a:r>
            <a:r>
              <a:rPr sz="2400" b="1">
                <a:effectLst/>
              </a:rPr>
              <a:t> </a:t>
            </a:r>
            <a:r>
              <a:rPr sz="2400" b="1" err="1">
                <a:effectLst/>
              </a:rPr>
              <a:t>chính</a:t>
            </a:r>
            <a:r>
              <a:rPr sz="2400" b="1">
                <a:effectLst/>
              </a:rPr>
              <a:t> </a:t>
            </a:r>
            <a:r>
              <a:rPr sz="2400" b="1" err="1">
                <a:effectLst/>
              </a:rPr>
              <a:t>sách</a:t>
            </a:r>
            <a:r>
              <a:rPr sz="2400" b="1">
                <a:effectLst/>
              </a:rPr>
              <a:t> </a:t>
            </a:r>
            <a:r>
              <a:rPr sz="2400" b="1" err="1">
                <a:effectLst/>
              </a:rPr>
              <a:t>về</a:t>
            </a:r>
            <a:r>
              <a:rPr sz="2400" b="1">
                <a:effectLst/>
              </a:rPr>
              <a:t> </a:t>
            </a:r>
            <a:r>
              <a:rPr sz="2400" b="1" err="1">
                <a:effectLst/>
              </a:rPr>
              <a:t>kinh</a:t>
            </a:r>
            <a:r>
              <a:rPr sz="2400" b="1">
                <a:effectLst/>
              </a:rPr>
              <a:t> </a:t>
            </a:r>
            <a:r>
              <a:rPr sz="2400" b="1" err="1">
                <a:effectLst/>
              </a:rPr>
              <a:t>tế</a:t>
            </a:r>
            <a:endParaRPr sz="2400" b="1">
              <a:effectLst/>
            </a:endParaRPr>
          </a:p>
        </p:txBody>
      </p:sp>
      <p:sp>
        <p:nvSpPr>
          <p:cNvPr id="53263" name="Rectangles 53262"/>
          <p:cNvSpPr/>
          <p:nvPr/>
        </p:nvSpPr>
        <p:spPr>
          <a:xfrm>
            <a:off x="914400" y="3886200"/>
            <a:ext cx="6705600" cy="685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32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8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4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20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5pPr>
          </a:lstStyle>
          <a:p>
            <a:pPr lvl="0">
              <a:buNone/>
            </a:pPr>
            <a:r>
              <a:rPr sz="2400" b="1">
                <a:solidFill>
                  <a:srgbClr val="0000FF"/>
                </a:solidFill>
                <a:effectLst/>
              </a:rPr>
              <a:t>- </a:t>
            </a:r>
            <a:r>
              <a:rPr sz="2400" b="1" u="sng" err="1">
                <a:solidFill>
                  <a:srgbClr val="0000FF"/>
                </a:solidFill>
                <a:effectLst/>
              </a:rPr>
              <a:t>Nhóm</a:t>
            </a:r>
            <a:r>
              <a:rPr sz="2400" b="1" u="sng">
                <a:solidFill>
                  <a:srgbClr val="0000FF"/>
                </a:solidFill>
                <a:effectLst/>
              </a:rPr>
              <a:t> 1</a:t>
            </a:r>
            <a:r>
              <a:rPr sz="2400">
                <a:effectLst/>
              </a:rPr>
              <a:t>: </a:t>
            </a:r>
            <a:r>
              <a:rPr sz="2400" b="1" err="1">
                <a:effectLst/>
              </a:rPr>
              <a:t>Các</a:t>
            </a:r>
            <a:r>
              <a:rPr sz="2400" b="1">
                <a:effectLst/>
              </a:rPr>
              <a:t> </a:t>
            </a:r>
            <a:r>
              <a:rPr sz="2400" b="1" err="1">
                <a:effectLst/>
              </a:rPr>
              <a:t>chính</a:t>
            </a:r>
            <a:r>
              <a:rPr sz="2400" b="1">
                <a:effectLst/>
              </a:rPr>
              <a:t> </a:t>
            </a:r>
            <a:r>
              <a:rPr sz="2400" b="1" err="1">
                <a:effectLst/>
              </a:rPr>
              <a:t>sách</a:t>
            </a:r>
            <a:r>
              <a:rPr sz="2400" b="1">
                <a:effectLst/>
              </a:rPr>
              <a:t> </a:t>
            </a:r>
            <a:r>
              <a:rPr sz="2400" b="1" err="1">
                <a:effectLst/>
              </a:rPr>
              <a:t>về</a:t>
            </a:r>
            <a:r>
              <a:rPr sz="2400" b="1">
                <a:effectLst/>
              </a:rPr>
              <a:t> </a:t>
            </a:r>
            <a:r>
              <a:rPr sz="2400" b="1" err="1">
                <a:effectLst/>
              </a:rPr>
              <a:t>chính</a:t>
            </a:r>
            <a:r>
              <a:rPr sz="2400" b="1">
                <a:effectLst/>
              </a:rPr>
              <a:t> </a:t>
            </a:r>
            <a:r>
              <a:rPr sz="2400" b="1" err="1">
                <a:effectLst/>
              </a:rPr>
              <a:t>trị</a:t>
            </a:r>
            <a:endParaRPr sz="2400" b="1">
              <a:effectLst/>
            </a:endParaRPr>
          </a:p>
        </p:txBody>
      </p:sp>
      <p:sp>
        <p:nvSpPr>
          <p:cNvPr id="53264" name="Rectangles 53263"/>
          <p:cNvSpPr/>
          <p:nvPr/>
        </p:nvSpPr>
        <p:spPr>
          <a:xfrm>
            <a:off x="838200" y="5105400"/>
            <a:ext cx="7467600" cy="6096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FFFFFF"/>
                  </a:outerShdw>
                </a:effectLst>
                <a:latin typeface="Arial" panose="020B0604020202020204" pitchFamily="34" charset="0"/>
              </a:defRPr>
            </a:lvl1pPr>
          </a:lstStyle>
          <a:p>
            <a:pPr lvl="0" algn="l"/>
            <a:r>
              <a:rPr sz="2800" b="1">
                <a:solidFill>
                  <a:srgbClr val="0000FF"/>
                </a:solidFill>
                <a:effectLst/>
                <a:latin typeface="Times New Roman" panose="02020603050405020304" pitchFamily="18" charset="0"/>
              </a:rPr>
              <a:t> </a:t>
            </a:r>
            <a:r>
              <a:rPr sz="2400" b="1">
                <a:solidFill>
                  <a:srgbClr val="0000FF"/>
                </a:solidFill>
                <a:effectLst/>
              </a:rPr>
              <a:t>-</a:t>
            </a:r>
            <a:r>
              <a:rPr sz="2400">
                <a:solidFill>
                  <a:srgbClr val="0000FF"/>
                </a:solidFill>
                <a:effectLst/>
              </a:rPr>
              <a:t> </a:t>
            </a:r>
            <a:r>
              <a:rPr sz="2400" b="1" u="sng" err="1">
                <a:solidFill>
                  <a:srgbClr val="0000FF"/>
                </a:solidFill>
                <a:effectLst/>
              </a:rPr>
              <a:t>Nhóm</a:t>
            </a:r>
            <a:r>
              <a:rPr sz="2400" b="1" u="sng">
                <a:solidFill>
                  <a:srgbClr val="0000FF"/>
                </a:solidFill>
                <a:effectLst/>
              </a:rPr>
              <a:t> 3</a:t>
            </a:r>
            <a:r>
              <a:rPr sz="2400" b="1">
                <a:solidFill>
                  <a:srgbClr val="0000FF"/>
                </a:solidFill>
                <a:effectLst/>
              </a:rPr>
              <a:t>:</a:t>
            </a:r>
            <a:r>
              <a:rPr sz="2400">
                <a:effectLst/>
              </a:rPr>
              <a:t> </a:t>
            </a:r>
            <a:r>
              <a:rPr sz="2400" b="1" err="1">
                <a:effectLst/>
              </a:rPr>
              <a:t>Các</a:t>
            </a:r>
            <a:r>
              <a:rPr sz="2400" b="1">
                <a:effectLst/>
              </a:rPr>
              <a:t> </a:t>
            </a:r>
            <a:r>
              <a:rPr sz="2400" b="1" err="1">
                <a:effectLst/>
              </a:rPr>
              <a:t>chính</a:t>
            </a:r>
            <a:r>
              <a:rPr sz="2400" b="1">
                <a:effectLst/>
              </a:rPr>
              <a:t> </a:t>
            </a:r>
            <a:r>
              <a:rPr sz="2400" b="1" err="1">
                <a:effectLst/>
              </a:rPr>
              <a:t>sách</a:t>
            </a:r>
            <a:r>
              <a:rPr sz="2400" b="1">
                <a:effectLst/>
              </a:rPr>
              <a:t> </a:t>
            </a:r>
            <a:r>
              <a:rPr sz="2400" b="1" err="1">
                <a:effectLst/>
              </a:rPr>
              <a:t>về</a:t>
            </a:r>
            <a:r>
              <a:rPr sz="2400" b="1">
                <a:effectLst/>
              </a:rPr>
              <a:t> </a:t>
            </a:r>
            <a:r>
              <a:rPr sz="2400" b="1" err="1">
                <a:effectLst/>
              </a:rPr>
              <a:t>văn</a:t>
            </a:r>
            <a:r>
              <a:rPr sz="2400" b="1">
                <a:effectLst/>
              </a:rPr>
              <a:t> </a:t>
            </a:r>
            <a:r>
              <a:rPr sz="2400" b="1" err="1">
                <a:effectLst/>
              </a:rPr>
              <a:t>hoá-xã</a:t>
            </a:r>
            <a:r>
              <a:rPr sz="2400" b="1">
                <a:effectLst/>
              </a:rPr>
              <a:t> </a:t>
            </a:r>
            <a:r>
              <a:rPr sz="2400" b="1" err="1">
                <a:effectLst/>
              </a:rPr>
              <a:t>hội</a:t>
            </a:r>
            <a:endParaRPr sz="2400" b="1">
              <a:effectLst/>
            </a:endParaRPr>
          </a:p>
        </p:txBody>
      </p:sp>
      <p:sp>
        <p:nvSpPr>
          <p:cNvPr id="53265" name="Text Box 53264"/>
          <p:cNvSpPr txBox="1"/>
          <p:nvPr/>
        </p:nvSpPr>
        <p:spPr>
          <a:xfrm>
            <a:off x="838200" y="5791200"/>
            <a:ext cx="8077200" cy="519113"/>
          </a:xfrm>
          <a:prstGeom prst="rect">
            <a:avLst/>
          </a:prstGeom>
          <a:noFill/>
          <a:ln w="9525">
            <a:noFill/>
          </a:ln>
        </p:spPr>
        <p:txBody>
          <a:bodyPr>
            <a:spAutoFit/>
          </a:bodyPr>
          <a:p>
            <a:pPr>
              <a:spcBef>
                <a:spcPct val="50000"/>
              </a:spcBef>
            </a:pPr>
            <a:r>
              <a:rPr sz="2800" b="1">
                <a:solidFill>
                  <a:srgbClr val="0000FF"/>
                </a:solidFill>
                <a:latin typeface="Times New Roman" panose="02020603050405020304" pitchFamily="18" charset="0"/>
              </a:rPr>
              <a:t> </a:t>
            </a:r>
            <a:r>
              <a:rPr sz="2400" b="1">
                <a:solidFill>
                  <a:srgbClr val="0000FF"/>
                </a:solidFill>
              </a:rPr>
              <a:t>- </a:t>
            </a:r>
            <a:r>
              <a:rPr sz="2400" b="1" u="sng" err="1">
                <a:solidFill>
                  <a:srgbClr val="0000FF"/>
                </a:solidFill>
              </a:rPr>
              <a:t>Nhóm</a:t>
            </a:r>
            <a:r>
              <a:rPr sz="2400" b="1" u="sng">
                <a:solidFill>
                  <a:srgbClr val="0000FF"/>
                </a:solidFill>
              </a:rPr>
              <a:t> 4</a:t>
            </a:r>
            <a:r>
              <a:rPr sz="2400" b="1">
                <a:solidFill>
                  <a:srgbClr val="0000FF"/>
                </a:solidFill>
              </a:rPr>
              <a:t>:</a:t>
            </a:r>
            <a:r>
              <a:rPr sz="2400"/>
              <a:t>  </a:t>
            </a:r>
            <a:r>
              <a:rPr sz="2400" b="1" err="1"/>
              <a:t>Nhận</a:t>
            </a:r>
            <a:r>
              <a:rPr sz="2400" b="1"/>
              <a:t> </a:t>
            </a:r>
            <a:r>
              <a:rPr sz="2400" b="1" err="1"/>
              <a:t>xét</a:t>
            </a:r>
            <a:r>
              <a:rPr sz="2400" b="1"/>
              <a:t> </a:t>
            </a:r>
            <a:r>
              <a:rPr sz="2400" b="1" err="1"/>
              <a:t>về</a:t>
            </a:r>
            <a:r>
              <a:rPr sz="2400" b="1"/>
              <a:t> </a:t>
            </a:r>
            <a:r>
              <a:rPr sz="2400" b="1" err="1"/>
              <a:t>những</a:t>
            </a:r>
            <a:r>
              <a:rPr sz="2400" b="1"/>
              <a:t> </a:t>
            </a:r>
            <a:r>
              <a:rPr sz="2400" b="1" err="1"/>
              <a:t>chính</a:t>
            </a:r>
            <a:r>
              <a:rPr sz="2400" b="1"/>
              <a:t> </a:t>
            </a:r>
            <a:r>
              <a:rPr sz="2400" b="1" err="1"/>
              <a:t>sách</a:t>
            </a:r>
            <a:r>
              <a:rPr sz="2400" b="1"/>
              <a:t> </a:t>
            </a:r>
            <a:r>
              <a:rPr sz="2400" b="1" err="1"/>
              <a:t>trên</a:t>
            </a:r>
            <a:r>
              <a:rPr sz="2400" b="1"/>
              <a:t>?</a:t>
            </a:r>
            <a:endParaRPr sz="2400" b="1"/>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3259"/>
                                        </p:tgtEl>
                                        <p:attrNameLst>
                                          <p:attrName>style.visibility</p:attrName>
                                        </p:attrNameLst>
                                      </p:cBhvr>
                                      <p:to>
                                        <p:strVal val="visible"/>
                                      </p:to>
                                    </p:set>
                                    <p:anim to="" calcmode="lin" valueType="num">
                                      <p:cBhvr>
                                        <p:cTn id="7" dur="1" fill="hold"/>
                                        <p:tgtEl>
                                          <p:spTgt spid="53259"/>
                                        </p:tgtEl>
                                        <p:attrNameLst>
                                          <p:attrName>style.visibility</p:attrName>
                                        </p:attrNameLst>
                                      </p:cBhvr>
                                    </p:anim>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53261"/>
                                        </p:tgtEl>
                                        <p:attrNameLst>
                                          <p:attrName>style.visibility</p:attrName>
                                        </p:attrNameLst>
                                      </p:cBhvr>
                                      <p:to>
                                        <p:strVal val="visible"/>
                                      </p:to>
                                    </p:set>
                                    <p:anim from="(-#ppt_w/2)" to="(#ppt_x)" calcmode="lin" valueType="num">
                                      <p:cBhvr>
                                        <p:cTn id="12" dur="600" fill="hold">
                                          <p:stCondLst>
                                            <p:cond delay="0"/>
                                          </p:stCondLst>
                                        </p:cTn>
                                        <p:tgtEl>
                                          <p:spTgt spid="53261"/>
                                        </p:tgtEl>
                                        <p:attrNameLst>
                                          <p:attrName>ppt_x</p:attrName>
                                        </p:attrNameLst>
                                      </p:cBhvr>
                                    </p:anim>
                                    <p:anim from="0" to="-1.0" calcmode="lin" valueType="num">
                                      <p:cBhvr>
                                        <p:cTn id="13" dur="200" decel="50000" autoRev="1" fill="hold">
                                          <p:stCondLst>
                                            <p:cond delay="600"/>
                                          </p:stCondLst>
                                        </p:cTn>
                                        <p:tgtEl>
                                          <p:spTgt spid="53261"/>
                                        </p:tgtEl>
                                        <p:attrNameLst>
                                          <p:attrName>xshear</p:attrName>
                                        </p:attrNameLst>
                                      </p:cBhvr>
                                    </p:anim>
                                    <p:animScale>
                                      <p:cBhvr>
                                        <p:cTn id="14" dur="200" decel="100000" autoRev="1" fill="hold">
                                          <p:stCondLst>
                                            <p:cond delay="600"/>
                                          </p:stCondLst>
                                        </p:cTn>
                                        <p:tgtEl>
                                          <p:spTgt spid="53261"/>
                                        </p:tgtEl>
                                      </p:cBhvr>
                                      <p:from x="100000" y="100000"/>
                                      <p:to x="80000" y="100000"/>
                                    </p:animScale>
                                    <p:anim by="(#ppt_h/3+#ppt_w*0.1)" calcmode="lin" valueType="num">
                                      <p:cBhvr additive="sum">
                                        <p:cTn id="15" dur="200" decel="100000" autoRev="1" fill="hold">
                                          <p:stCondLst>
                                            <p:cond delay="600"/>
                                          </p:stCondLst>
                                        </p:cTn>
                                        <p:tgtEl>
                                          <p:spTgt spid="53261"/>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53263">
                                            <p:txEl>
                                              <p:charRg st="0" end="38"/>
                                            </p:txEl>
                                          </p:spTgt>
                                        </p:tgtEl>
                                        <p:attrNameLst>
                                          <p:attrName>style.visibility</p:attrName>
                                        </p:attrNameLst>
                                      </p:cBhvr>
                                      <p:to>
                                        <p:strVal val="visible"/>
                                      </p:to>
                                    </p:set>
                                    <p:anim calcmode="discrete" valueType="clr">
                                      <p:cBhvr override="childStyle">
                                        <p:cTn id="20" dur="80"/>
                                        <p:tgtEl>
                                          <p:spTgt spid="53263">
                                            <p:txEl>
                                              <p:charRg st="0" end="3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3263">
                                            <p:txEl>
                                              <p:charRg st="0" end="38"/>
                                            </p:txEl>
                                          </p:spTgt>
                                        </p:tgtEl>
                                        <p:attrNameLst>
                                          <p:attrName>fillcolor</p:attrName>
                                        </p:attrNameLst>
                                      </p:cBhvr>
                                      <p:tavLst>
                                        <p:tav tm="0">
                                          <p:val>
                                            <p:clrVal>
                                              <a:schemeClr val="accent2"/>
                                            </p:clrVal>
                                          </p:val>
                                        </p:tav>
                                        <p:tav tm="50000">
                                          <p:val>
                                            <p:clrVal>
                                              <a:schemeClr val="hlink"/>
                                            </p:clrVal>
                                          </p:val>
                                        </p:tav>
                                      </p:tavLst>
                                    </p:anim>
                                    <p:set>
                                      <p:cBhvr>
                                        <p:cTn id="22" dur="80"/>
                                        <p:tgtEl>
                                          <p:spTgt spid="53263">
                                            <p:txEl>
                                              <p:charRg st="0" end="38"/>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53262">
                                            <p:txEl>
                                              <p:charRg st="0" end="36"/>
                                            </p:txEl>
                                          </p:spTgt>
                                        </p:tgtEl>
                                        <p:attrNameLst>
                                          <p:attrName>style.visibility</p:attrName>
                                        </p:attrNameLst>
                                      </p:cBhvr>
                                      <p:to>
                                        <p:strVal val="visible"/>
                                      </p:to>
                                    </p:set>
                                    <p:anim calcmode="discrete" valueType="clr">
                                      <p:cBhvr override="childStyle">
                                        <p:cTn id="27" dur="80"/>
                                        <p:tgtEl>
                                          <p:spTgt spid="53262">
                                            <p:txEl>
                                              <p:charRg st="0" end="3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3262">
                                            <p:txEl>
                                              <p:charRg st="0" end="36"/>
                                            </p:txEl>
                                          </p:spTgt>
                                        </p:tgtEl>
                                        <p:attrNameLst>
                                          <p:attrName>fillcolor</p:attrName>
                                        </p:attrNameLst>
                                      </p:cBhvr>
                                      <p:tavLst>
                                        <p:tav tm="0">
                                          <p:val>
                                            <p:clrVal>
                                              <a:schemeClr val="accent2"/>
                                            </p:clrVal>
                                          </p:val>
                                        </p:tav>
                                        <p:tav tm="50000">
                                          <p:val>
                                            <p:clrVal>
                                              <a:schemeClr val="hlink"/>
                                            </p:clrVal>
                                          </p:val>
                                        </p:tav>
                                      </p:tavLst>
                                    </p:anim>
                                    <p:set>
                                      <p:cBhvr>
                                        <p:cTn id="29" dur="80"/>
                                        <p:tgtEl>
                                          <p:spTgt spid="53262">
                                            <p:txEl>
                                              <p:charRg st="0" end="36"/>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iterate type="lt">
                                    <p:tmPct val="5000"/>
                                  </p:iterate>
                                  <p:childTnLst>
                                    <p:set>
                                      <p:cBhvr>
                                        <p:cTn id="33" dur="1" fill="hold">
                                          <p:stCondLst>
                                            <p:cond delay="0"/>
                                          </p:stCondLst>
                                        </p:cTn>
                                        <p:tgtEl>
                                          <p:spTgt spid="53264"/>
                                        </p:tgtEl>
                                        <p:attrNameLst>
                                          <p:attrName>style.visibility</p:attrName>
                                        </p:attrNameLst>
                                      </p:cBhvr>
                                      <p:to>
                                        <p:strVal val="visible"/>
                                      </p:to>
                                    </p:set>
                                    <p:anim calcmode="lin" valueType="num">
                                      <p:cBhvr>
                                        <p:cTn id="34" dur="1000" fill="hold"/>
                                        <p:tgtEl>
                                          <p:spTgt spid="53264"/>
                                        </p:tgtEl>
                                        <p:attrNameLst>
                                          <p:attrName>ppt_w</p:attrName>
                                        </p:attrNameLst>
                                      </p:cBhvr>
                                      <p:tavLst>
                                        <p:tav tm="0">
                                          <p:val>
                                            <p:fltVal val="0.000000"/>
                                          </p:val>
                                        </p:tav>
                                        <p:tav tm="100000">
                                          <p:val>
                                            <p:strVal val="#ppt_w"/>
                                          </p:val>
                                        </p:tav>
                                      </p:tavLst>
                                    </p:anim>
                                    <p:anim calcmode="lin" valueType="num">
                                      <p:cBhvr>
                                        <p:cTn id="35" dur="1000" fill="hold"/>
                                        <p:tgtEl>
                                          <p:spTgt spid="53264"/>
                                        </p:tgtEl>
                                        <p:attrNameLst>
                                          <p:attrName>ppt_h</p:attrName>
                                        </p:attrNameLst>
                                      </p:cBhvr>
                                      <p:tavLst>
                                        <p:tav tm="0">
                                          <p:val>
                                            <p:fltVal val="0.000000"/>
                                          </p:val>
                                        </p:tav>
                                        <p:tav tm="100000">
                                          <p:val>
                                            <p:strVal val="#ppt_h"/>
                                          </p:val>
                                        </p:tav>
                                      </p:tavLst>
                                    </p:anim>
                                    <p:anim calcmode="lin" valueType="num">
                                      <p:cBhvr>
                                        <p:cTn id="36" dur="1000" fill="hold"/>
                                        <p:tgtEl>
                                          <p:spTgt spid="53264"/>
                                        </p:tgtEl>
                                        <p:attrNameLst>
                                          <p:attrName>style.rotation</p:attrName>
                                        </p:attrNameLst>
                                      </p:cBhvr>
                                      <p:tavLst>
                                        <p:tav tm="0">
                                          <p:val>
                                            <p:fltVal val="90.000000"/>
                                          </p:val>
                                        </p:tav>
                                        <p:tav tm="100000">
                                          <p:val>
                                            <p:fltVal val="0.000000"/>
                                          </p:val>
                                        </p:tav>
                                      </p:tavLst>
                                    </p:anim>
                                    <p:animEffect transition="in" filter="fade">
                                      <p:cBhvr>
                                        <p:cTn id="37" dur="1000"/>
                                        <p:tgtEl>
                                          <p:spTgt spid="53264"/>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nodeType="clickEffect">
                                  <p:stCondLst>
                                    <p:cond delay="0"/>
                                  </p:stCondLst>
                                  <p:childTnLst>
                                    <p:set>
                                      <p:cBhvr>
                                        <p:cTn id="41" dur="1" fill="hold">
                                          <p:stCondLst>
                                            <p:cond delay="0"/>
                                          </p:stCondLst>
                                        </p:cTn>
                                        <p:tgtEl>
                                          <p:spTgt spid="53265">
                                            <p:txEl>
                                              <p:charRg st="0" end="47"/>
                                            </p:txEl>
                                          </p:spTgt>
                                        </p:tgtEl>
                                        <p:attrNameLst>
                                          <p:attrName>style.visibility</p:attrName>
                                        </p:attrNameLst>
                                      </p:cBhvr>
                                      <p:to>
                                        <p:strVal val="visible"/>
                                      </p:to>
                                    </p:set>
                                    <p:animEffect transition="in" filter="plus(in)">
                                      <p:cBhvr>
                                        <p:cTn id="42" dur="2000"/>
                                        <p:tgtEl>
                                          <p:spTgt spid="53265">
                                            <p:txEl>
                                              <p:charRg st="0" end="4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9" grpId="0"/>
      <p:bldP spid="53261" grpId="0"/>
      <p:bldP spid="532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5880" name="Content Placeholder 35879"/>
          <p:cNvGraphicFramePr/>
          <p:nvPr>
            <p:ph/>
          </p:nvPr>
        </p:nvGraphicFramePr>
        <p:xfrm>
          <a:off x="228600" y="762000"/>
          <a:ext cx="8686800" cy="5562600"/>
        </p:xfrm>
        <a:graphic>
          <a:graphicData uri="http://schemas.openxmlformats.org/drawingml/2006/table">
            <a:tbl>
              <a:tblPr/>
              <a:tblGrid>
                <a:gridCol w="1828800"/>
                <a:gridCol w="6858000"/>
              </a:tblGrid>
              <a:tr h="611188">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buNone/>
                      </a:pPr>
                      <a:r>
                        <a:rPr sz="2400" b="1" err="1">
                          <a:solidFill>
                            <a:srgbClr val="0000FF"/>
                          </a:solidFill>
                          <a:effectLst/>
                        </a:rPr>
                        <a:t>Các</a:t>
                      </a:r>
                      <a:r>
                        <a:rPr sz="2400" b="1">
                          <a:solidFill>
                            <a:srgbClr val="0000FF"/>
                          </a:solidFill>
                          <a:effectLst/>
                        </a:rPr>
                        <a:t> </a:t>
                      </a:r>
                      <a:r>
                        <a:rPr sz="2400" b="1" err="1">
                          <a:solidFill>
                            <a:srgbClr val="0000FF"/>
                          </a:solidFill>
                          <a:effectLst/>
                        </a:rPr>
                        <a:t>mặt</a:t>
                      </a:r>
                      <a:endParaRPr lang="en-US" sz="2400" b="1">
                        <a:solidFill>
                          <a:srgbClr val="0000FF"/>
                        </a:solidFill>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buNone/>
                      </a:pPr>
                      <a:r>
                        <a:rPr sz="2400" b="1" err="1">
                          <a:solidFill>
                            <a:srgbClr val="0000FF"/>
                          </a:solidFill>
                          <a:effectLst/>
                        </a:rPr>
                        <a:t>Nội</a:t>
                      </a:r>
                      <a:r>
                        <a:rPr sz="2400" b="1">
                          <a:solidFill>
                            <a:srgbClr val="0000FF"/>
                          </a:solidFill>
                          <a:effectLst/>
                        </a:rPr>
                        <a:t> dung </a:t>
                      </a:r>
                      <a:r>
                        <a:rPr sz="2400" b="1" err="1">
                          <a:solidFill>
                            <a:srgbClr val="0000FF"/>
                          </a:solidFill>
                          <a:effectLst/>
                        </a:rPr>
                        <a:t>chính</a:t>
                      </a:r>
                      <a:r>
                        <a:rPr sz="2400" b="1">
                          <a:solidFill>
                            <a:srgbClr val="0000FF"/>
                          </a:solidFill>
                          <a:effectLst/>
                        </a:rPr>
                        <a:t> </a:t>
                      </a:r>
                      <a:r>
                        <a:rPr sz="2400" b="1" err="1">
                          <a:solidFill>
                            <a:srgbClr val="0000FF"/>
                          </a:solidFill>
                          <a:effectLst/>
                        </a:rPr>
                        <a:t>sách</a:t>
                      </a:r>
                      <a:endParaRPr lang="en-US" sz="2400" b="1">
                        <a:solidFill>
                          <a:srgbClr val="0000FF"/>
                        </a:solidFill>
                        <a:effectLst/>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277937">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buNone/>
                      </a:pPr>
                      <a:endParaRPr sz="2400" b="1">
                        <a:solidFill>
                          <a:srgbClr val="0000FF"/>
                        </a:solidFill>
                        <a:effectLst/>
                      </a:endParaRPr>
                    </a:p>
                    <a:p>
                      <a:pPr marL="0" lvl="0" indent="0" algn="ctr">
                        <a:buNone/>
                      </a:pPr>
                      <a:r>
                        <a:rPr sz="2400" b="1" err="1">
                          <a:solidFill>
                            <a:srgbClr val="0000FF"/>
                          </a:solidFill>
                          <a:effectLst/>
                        </a:rPr>
                        <a:t>Chính</a:t>
                      </a:r>
                      <a:r>
                        <a:rPr sz="2400" b="1">
                          <a:solidFill>
                            <a:srgbClr val="0000FF"/>
                          </a:solidFill>
                          <a:effectLst/>
                        </a:rPr>
                        <a:t> </a:t>
                      </a:r>
                      <a:r>
                        <a:rPr sz="2400" b="1" err="1">
                          <a:solidFill>
                            <a:srgbClr val="0000FF"/>
                          </a:solidFill>
                          <a:effectLst/>
                        </a:rPr>
                        <a:t>trị</a:t>
                      </a:r>
                      <a:endParaRPr lang="en-US" sz="2400" b="1">
                        <a:solidFill>
                          <a:srgbClr val="0000FF"/>
                        </a:solidFill>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58875">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buNone/>
                      </a:pPr>
                      <a:endParaRPr sz="2400" b="1">
                        <a:solidFill>
                          <a:srgbClr val="0000FF"/>
                        </a:solidFill>
                        <a:effectLst/>
                      </a:endParaRPr>
                    </a:p>
                    <a:p>
                      <a:pPr marL="0" lvl="0" indent="0" algn="ctr">
                        <a:buNone/>
                      </a:pPr>
                      <a:r>
                        <a:rPr sz="2400" b="1" err="1">
                          <a:solidFill>
                            <a:srgbClr val="0000FF"/>
                          </a:solidFill>
                          <a:effectLst/>
                        </a:rPr>
                        <a:t>Kinh</a:t>
                      </a:r>
                      <a:r>
                        <a:rPr sz="2400" b="1">
                          <a:solidFill>
                            <a:srgbClr val="0000FF"/>
                          </a:solidFill>
                          <a:effectLst/>
                        </a:rPr>
                        <a:t> </a:t>
                      </a:r>
                      <a:r>
                        <a:rPr sz="2400" b="1" err="1">
                          <a:solidFill>
                            <a:srgbClr val="0000FF"/>
                          </a:solidFill>
                          <a:effectLst/>
                        </a:rPr>
                        <a:t>tế</a:t>
                      </a:r>
                      <a:endParaRPr lang="en-US" sz="2400" b="1">
                        <a:solidFill>
                          <a:srgbClr val="0000FF"/>
                        </a:solidFill>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90600">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buNone/>
                      </a:pPr>
                      <a:r>
                        <a:rPr sz="2400" b="1" err="1">
                          <a:solidFill>
                            <a:srgbClr val="0000FF"/>
                          </a:solidFill>
                          <a:effectLst/>
                        </a:rPr>
                        <a:t>Văn</a:t>
                      </a:r>
                      <a:r>
                        <a:rPr sz="2400" b="1">
                          <a:solidFill>
                            <a:srgbClr val="0000FF"/>
                          </a:solidFill>
                          <a:effectLst/>
                        </a:rPr>
                        <a:t> </a:t>
                      </a:r>
                      <a:r>
                        <a:rPr sz="2400" b="1" err="1">
                          <a:solidFill>
                            <a:srgbClr val="0000FF"/>
                          </a:solidFill>
                          <a:effectLst/>
                        </a:rPr>
                        <a:t>hóa</a:t>
                      </a:r>
                      <a:r>
                        <a:rPr sz="2400" b="1">
                          <a:solidFill>
                            <a:srgbClr val="0000FF"/>
                          </a:solidFill>
                          <a:effectLst/>
                        </a:rPr>
                        <a:t>,</a:t>
                      </a:r>
                      <a:endParaRPr sz="2400" b="1">
                        <a:solidFill>
                          <a:srgbClr val="0000FF"/>
                        </a:solidFill>
                        <a:effectLst/>
                      </a:endParaRPr>
                    </a:p>
                    <a:p>
                      <a:pPr marL="0" lvl="0" indent="0" algn="ctr">
                        <a:buNone/>
                      </a:pPr>
                      <a:r>
                        <a:rPr sz="2400" b="1" err="1">
                          <a:solidFill>
                            <a:srgbClr val="0000FF"/>
                          </a:solidFill>
                          <a:effectLst/>
                        </a:rPr>
                        <a:t>Xã</a:t>
                      </a:r>
                      <a:r>
                        <a:rPr sz="2400" b="1">
                          <a:solidFill>
                            <a:srgbClr val="0000FF"/>
                          </a:solidFill>
                          <a:effectLst/>
                        </a:rPr>
                        <a:t> </a:t>
                      </a:r>
                      <a:r>
                        <a:rPr sz="2400" b="1" err="1">
                          <a:solidFill>
                            <a:srgbClr val="0000FF"/>
                          </a:solidFill>
                          <a:effectLst/>
                        </a:rPr>
                        <a:t>hội</a:t>
                      </a:r>
                      <a:endParaRPr lang="en-US" sz="2400" b="1">
                        <a:solidFill>
                          <a:srgbClr val="0000FF"/>
                        </a:solidFill>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524000">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buNone/>
                      </a:pPr>
                      <a:endParaRPr sz="2400" b="1">
                        <a:solidFill>
                          <a:srgbClr val="0000FF"/>
                        </a:solidFill>
                        <a:effectLst/>
                      </a:endParaRPr>
                    </a:p>
                    <a:p>
                      <a:pPr marL="0" lvl="0" indent="0" algn="ctr">
                        <a:buNone/>
                      </a:pPr>
                      <a:r>
                        <a:rPr sz="2400" b="1" err="1">
                          <a:solidFill>
                            <a:srgbClr val="0000FF"/>
                          </a:solidFill>
                          <a:effectLst/>
                        </a:rPr>
                        <a:t>Nhận</a:t>
                      </a:r>
                      <a:r>
                        <a:rPr sz="2400" b="1">
                          <a:solidFill>
                            <a:srgbClr val="0000FF"/>
                          </a:solidFill>
                          <a:effectLst/>
                        </a:rPr>
                        <a:t> </a:t>
                      </a:r>
                      <a:r>
                        <a:rPr sz="2400" b="1" err="1">
                          <a:solidFill>
                            <a:srgbClr val="0000FF"/>
                          </a:solidFill>
                          <a:effectLst/>
                        </a:rPr>
                        <a:t>xét</a:t>
                      </a:r>
                      <a:endParaRPr lang="en-US" sz="2400" b="1">
                        <a:solidFill>
                          <a:srgbClr val="0000FF"/>
                        </a:solidFill>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35868" name="Text Box 35867"/>
          <p:cNvSpPr txBox="1"/>
          <p:nvPr/>
        </p:nvSpPr>
        <p:spPr>
          <a:xfrm>
            <a:off x="990600" y="152400"/>
            <a:ext cx="7239000" cy="457200"/>
          </a:xfrm>
          <a:prstGeom prst="rect">
            <a:avLst/>
          </a:prstGeom>
          <a:noFill/>
          <a:ln w="9525">
            <a:noFill/>
          </a:ln>
        </p:spPr>
        <p:txBody>
          <a:bodyPr>
            <a:spAutoFit/>
          </a:bodyPr>
          <a:p>
            <a:pPr>
              <a:spcBef>
                <a:spcPct val="50000"/>
              </a:spcBef>
            </a:pPr>
            <a:r>
              <a:rPr sz="2400" b="1" err="1">
                <a:solidFill>
                  <a:srgbClr val="FF3300"/>
                </a:solidFill>
              </a:rPr>
              <a:t>Chính</a:t>
            </a:r>
            <a:r>
              <a:rPr sz="2400" b="1">
                <a:solidFill>
                  <a:srgbClr val="FF3300"/>
                </a:solidFill>
              </a:rPr>
              <a:t> </a:t>
            </a:r>
            <a:r>
              <a:rPr sz="2400" b="1" err="1">
                <a:solidFill>
                  <a:srgbClr val="FF3300"/>
                </a:solidFill>
              </a:rPr>
              <a:t>sách</a:t>
            </a:r>
            <a:r>
              <a:rPr sz="2400" b="1">
                <a:solidFill>
                  <a:srgbClr val="FF3300"/>
                </a:solidFill>
              </a:rPr>
              <a:t> </a:t>
            </a:r>
            <a:r>
              <a:rPr sz="2400" b="1" err="1">
                <a:solidFill>
                  <a:srgbClr val="FF3300"/>
                </a:solidFill>
              </a:rPr>
              <a:t>của</a:t>
            </a:r>
            <a:r>
              <a:rPr sz="2400" b="1">
                <a:solidFill>
                  <a:srgbClr val="FF3300"/>
                </a:solidFill>
              </a:rPr>
              <a:t> </a:t>
            </a:r>
            <a:r>
              <a:rPr sz="2400" b="1" err="1">
                <a:solidFill>
                  <a:srgbClr val="FF3300"/>
                </a:solidFill>
              </a:rPr>
              <a:t>chính</a:t>
            </a:r>
            <a:r>
              <a:rPr sz="2400" b="1">
                <a:solidFill>
                  <a:srgbClr val="FF3300"/>
                </a:solidFill>
              </a:rPr>
              <a:t> </a:t>
            </a:r>
            <a:r>
              <a:rPr sz="2400" b="1" err="1">
                <a:solidFill>
                  <a:srgbClr val="FF3300"/>
                </a:solidFill>
              </a:rPr>
              <a:t>quyền</a:t>
            </a:r>
            <a:r>
              <a:rPr sz="2400" b="1">
                <a:solidFill>
                  <a:srgbClr val="FF3300"/>
                </a:solidFill>
              </a:rPr>
              <a:t> </a:t>
            </a:r>
            <a:r>
              <a:rPr sz="2400" b="1" err="1">
                <a:solidFill>
                  <a:srgbClr val="FF3300"/>
                </a:solidFill>
              </a:rPr>
              <a:t>Xô</a:t>
            </a:r>
            <a:r>
              <a:rPr sz="2400" b="1">
                <a:solidFill>
                  <a:srgbClr val="FF3300"/>
                </a:solidFill>
              </a:rPr>
              <a:t> </a:t>
            </a:r>
            <a:r>
              <a:rPr sz="2400" b="1" err="1">
                <a:solidFill>
                  <a:srgbClr val="FF3300"/>
                </a:solidFill>
              </a:rPr>
              <a:t>viết</a:t>
            </a:r>
            <a:r>
              <a:rPr sz="2400" b="1">
                <a:solidFill>
                  <a:srgbClr val="FF3300"/>
                </a:solidFill>
              </a:rPr>
              <a:t> </a:t>
            </a:r>
            <a:r>
              <a:rPr sz="2400" b="1" err="1">
                <a:solidFill>
                  <a:srgbClr val="FF3300"/>
                </a:solidFill>
              </a:rPr>
              <a:t>Nghệ-Tĩnh</a:t>
            </a:r>
            <a:endParaRPr sz="2400" b="1">
              <a:solidFill>
                <a:srgbClr val="FF3300"/>
              </a:solidFill>
            </a:endParaRPr>
          </a:p>
        </p:txBody>
      </p:sp>
      <p:sp>
        <p:nvSpPr>
          <p:cNvPr id="35870" name="Text Box 35869"/>
          <p:cNvSpPr txBox="1"/>
          <p:nvPr/>
        </p:nvSpPr>
        <p:spPr>
          <a:xfrm>
            <a:off x="2057400" y="1447800"/>
            <a:ext cx="6858000" cy="1187450"/>
          </a:xfrm>
          <a:prstGeom prst="rect">
            <a:avLst/>
          </a:prstGeom>
          <a:noFill/>
          <a:ln w="9525">
            <a:noFill/>
          </a:ln>
        </p:spPr>
        <p:txBody>
          <a:bodyPr>
            <a:spAutoFit/>
          </a:bodyPr>
          <a:p>
            <a:pPr>
              <a:spcBef>
                <a:spcPct val="50000"/>
              </a:spcBef>
            </a:pPr>
            <a:r>
              <a:rPr sz="2400" err="1"/>
              <a:t>Quần</a:t>
            </a:r>
            <a:r>
              <a:rPr sz="2400"/>
              <a:t> </a:t>
            </a:r>
            <a:r>
              <a:rPr sz="2400" err="1"/>
              <a:t>chúng</a:t>
            </a:r>
            <a:r>
              <a:rPr sz="2400"/>
              <a:t> </a:t>
            </a:r>
            <a:r>
              <a:rPr sz="2400" err="1"/>
              <a:t>tự</a:t>
            </a:r>
            <a:r>
              <a:rPr sz="2400"/>
              <a:t> do </a:t>
            </a:r>
            <a:r>
              <a:rPr sz="2400" err="1"/>
              <a:t>hoạt</a:t>
            </a:r>
            <a:r>
              <a:rPr sz="2400"/>
              <a:t> </a:t>
            </a:r>
            <a:r>
              <a:rPr sz="2400" err="1"/>
              <a:t>động</a:t>
            </a:r>
            <a:r>
              <a:rPr sz="2400"/>
              <a:t> </a:t>
            </a:r>
            <a:r>
              <a:rPr sz="2400" err="1"/>
              <a:t>trong</a:t>
            </a:r>
            <a:r>
              <a:rPr sz="2400"/>
              <a:t> </a:t>
            </a:r>
            <a:r>
              <a:rPr sz="2400" err="1"/>
              <a:t>các</a:t>
            </a:r>
            <a:r>
              <a:rPr sz="2400"/>
              <a:t> </a:t>
            </a:r>
            <a:r>
              <a:rPr sz="2400" err="1"/>
              <a:t>đoàn</a:t>
            </a:r>
            <a:r>
              <a:rPr sz="2400"/>
              <a:t> </a:t>
            </a:r>
            <a:r>
              <a:rPr sz="2400" err="1"/>
              <a:t>thể</a:t>
            </a:r>
            <a:r>
              <a:rPr sz="2400"/>
              <a:t> </a:t>
            </a:r>
            <a:r>
              <a:rPr sz="2400" err="1"/>
              <a:t>cách</a:t>
            </a:r>
            <a:r>
              <a:rPr sz="2400"/>
              <a:t> </a:t>
            </a:r>
            <a:r>
              <a:rPr sz="2400" err="1"/>
              <a:t>mạng</a:t>
            </a:r>
            <a:r>
              <a:rPr sz="2400"/>
              <a:t>. </a:t>
            </a:r>
            <a:r>
              <a:rPr sz="2400" err="1"/>
              <a:t>Các</a:t>
            </a:r>
            <a:r>
              <a:rPr sz="2400"/>
              <a:t> </a:t>
            </a:r>
            <a:r>
              <a:rPr sz="2400" err="1"/>
              <a:t>đội</a:t>
            </a:r>
            <a:r>
              <a:rPr sz="2400"/>
              <a:t> </a:t>
            </a:r>
            <a:r>
              <a:rPr sz="2400" err="1"/>
              <a:t>tự</a:t>
            </a:r>
            <a:r>
              <a:rPr sz="2400"/>
              <a:t> </a:t>
            </a:r>
            <a:r>
              <a:rPr sz="2400" err="1"/>
              <a:t>vệ</a:t>
            </a:r>
            <a:r>
              <a:rPr sz="2400"/>
              <a:t> </a:t>
            </a:r>
            <a:r>
              <a:rPr sz="2400" err="1"/>
              <a:t>đỏ</a:t>
            </a:r>
            <a:r>
              <a:rPr sz="2400"/>
              <a:t> </a:t>
            </a:r>
            <a:r>
              <a:rPr sz="2400" err="1"/>
              <a:t>và</a:t>
            </a:r>
            <a:r>
              <a:rPr sz="2400"/>
              <a:t> </a:t>
            </a:r>
            <a:r>
              <a:rPr sz="2400" err="1"/>
              <a:t>tòa</a:t>
            </a:r>
            <a:r>
              <a:rPr sz="2400"/>
              <a:t> </a:t>
            </a:r>
            <a:r>
              <a:rPr sz="2400" err="1"/>
              <a:t>án</a:t>
            </a:r>
            <a:r>
              <a:rPr sz="2400"/>
              <a:t> </a:t>
            </a:r>
            <a:r>
              <a:rPr sz="2400" err="1"/>
              <a:t>nhân</a:t>
            </a:r>
            <a:r>
              <a:rPr sz="2400"/>
              <a:t> </a:t>
            </a:r>
            <a:r>
              <a:rPr sz="2400" err="1"/>
              <a:t>dân</a:t>
            </a:r>
            <a:r>
              <a:rPr sz="2400"/>
              <a:t> </a:t>
            </a:r>
            <a:r>
              <a:rPr sz="2400" err="1"/>
              <a:t>được</a:t>
            </a:r>
            <a:r>
              <a:rPr sz="2400"/>
              <a:t> </a:t>
            </a:r>
            <a:r>
              <a:rPr sz="2400" err="1"/>
              <a:t>thành</a:t>
            </a:r>
            <a:r>
              <a:rPr sz="2400"/>
              <a:t> </a:t>
            </a:r>
            <a:r>
              <a:rPr sz="2400" err="1"/>
              <a:t>lập</a:t>
            </a:r>
            <a:r>
              <a:rPr sz="2400"/>
              <a:t>.</a:t>
            </a:r>
            <a:endParaRPr sz="2400">
              <a:latin typeface="Times New Roman" panose="02020603050405020304" pitchFamily="18" charset="0"/>
            </a:endParaRPr>
          </a:p>
        </p:txBody>
      </p:sp>
      <p:sp>
        <p:nvSpPr>
          <p:cNvPr id="35873" name="Text Box 35872"/>
          <p:cNvSpPr txBox="1"/>
          <p:nvPr/>
        </p:nvSpPr>
        <p:spPr>
          <a:xfrm>
            <a:off x="2133600" y="2667000"/>
            <a:ext cx="6705600" cy="1187450"/>
          </a:xfrm>
          <a:prstGeom prst="rect">
            <a:avLst/>
          </a:prstGeom>
          <a:noFill/>
          <a:ln w="9525">
            <a:noFill/>
          </a:ln>
        </p:spPr>
        <p:txBody>
          <a:bodyPr>
            <a:spAutoFit/>
          </a:bodyPr>
          <a:p>
            <a:pPr>
              <a:spcBef>
                <a:spcPct val="50000"/>
              </a:spcBef>
            </a:pPr>
            <a:r>
              <a:rPr sz="2400" err="1"/>
              <a:t>Chia</a:t>
            </a:r>
            <a:r>
              <a:rPr sz="2400"/>
              <a:t> </a:t>
            </a:r>
            <a:r>
              <a:rPr sz="2400" err="1"/>
              <a:t>ruộng</a:t>
            </a:r>
            <a:r>
              <a:rPr sz="2400"/>
              <a:t> </a:t>
            </a:r>
            <a:r>
              <a:rPr sz="2400" err="1"/>
              <a:t>đất</a:t>
            </a:r>
            <a:r>
              <a:rPr sz="2400"/>
              <a:t> </a:t>
            </a:r>
            <a:r>
              <a:rPr sz="2400" err="1"/>
              <a:t>cho</a:t>
            </a:r>
            <a:r>
              <a:rPr sz="2400"/>
              <a:t> </a:t>
            </a:r>
            <a:r>
              <a:rPr sz="2400" err="1"/>
              <a:t>dân</a:t>
            </a:r>
            <a:r>
              <a:rPr sz="2400"/>
              <a:t> </a:t>
            </a:r>
            <a:r>
              <a:rPr sz="2400" err="1"/>
              <a:t>cày</a:t>
            </a:r>
            <a:r>
              <a:rPr sz="2400"/>
              <a:t> </a:t>
            </a:r>
            <a:r>
              <a:rPr sz="2400" err="1"/>
              <a:t>nghèo</a:t>
            </a:r>
            <a:r>
              <a:rPr sz="2400"/>
              <a:t>, </a:t>
            </a:r>
            <a:r>
              <a:rPr sz="2400" err="1"/>
              <a:t>bãi</a:t>
            </a:r>
            <a:r>
              <a:rPr sz="2400"/>
              <a:t> </a:t>
            </a:r>
            <a:r>
              <a:rPr sz="2400" err="1"/>
              <a:t>bỏ</a:t>
            </a:r>
            <a:r>
              <a:rPr sz="2400"/>
              <a:t> </a:t>
            </a:r>
            <a:r>
              <a:rPr sz="2400" err="1"/>
              <a:t>thuế</a:t>
            </a:r>
            <a:r>
              <a:rPr sz="2400"/>
              <a:t> </a:t>
            </a:r>
            <a:r>
              <a:rPr sz="2400" err="1"/>
              <a:t>thân</a:t>
            </a:r>
            <a:r>
              <a:rPr sz="2400"/>
              <a:t>, </a:t>
            </a:r>
            <a:r>
              <a:rPr sz="2400" err="1"/>
              <a:t>thuế</a:t>
            </a:r>
            <a:r>
              <a:rPr sz="2400"/>
              <a:t> </a:t>
            </a:r>
            <a:r>
              <a:rPr sz="2400" err="1"/>
              <a:t>chợ</a:t>
            </a:r>
            <a:r>
              <a:rPr sz="2400"/>
              <a:t>, </a:t>
            </a:r>
            <a:r>
              <a:rPr sz="2400" err="1"/>
              <a:t>thuế</a:t>
            </a:r>
            <a:r>
              <a:rPr sz="2400"/>
              <a:t> </a:t>
            </a:r>
            <a:r>
              <a:rPr sz="2400" err="1"/>
              <a:t>muối</a:t>
            </a:r>
            <a:r>
              <a:rPr sz="2400"/>
              <a:t>, </a:t>
            </a:r>
            <a:r>
              <a:rPr sz="2400" err="1"/>
              <a:t>xóa</a:t>
            </a:r>
            <a:r>
              <a:rPr sz="2400"/>
              <a:t> </a:t>
            </a:r>
            <a:r>
              <a:rPr sz="2400" err="1"/>
              <a:t>nợ</a:t>
            </a:r>
            <a:r>
              <a:rPr sz="2400"/>
              <a:t> </a:t>
            </a:r>
            <a:r>
              <a:rPr sz="2400" err="1"/>
              <a:t>cho</a:t>
            </a:r>
            <a:r>
              <a:rPr sz="2400"/>
              <a:t> </a:t>
            </a:r>
            <a:r>
              <a:rPr sz="2400" err="1"/>
              <a:t>người</a:t>
            </a:r>
            <a:r>
              <a:rPr sz="2400"/>
              <a:t> </a:t>
            </a:r>
            <a:r>
              <a:rPr sz="2400" err="1"/>
              <a:t>nghèo</a:t>
            </a:r>
            <a:r>
              <a:rPr sz="2400"/>
              <a:t>.</a:t>
            </a:r>
            <a:endParaRPr sz="2400"/>
          </a:p>
        </p:txBody>
      </p:sp>
      <p:sp>
        <p:nvSpPr>
          <p:cNvPr id="35874" name="Text Box 35873"/>
          <p:cNvSpPr txBox="1"/>
          <p:nvPr/>
        </p:nvSpPr>
        <p:spPr>
          <a:xfrm>
            <a:off x="2133600" y="3886200"/>
            <a:ext cx="6705600" cy="822325"/>
          </a:xfrm>
          <a:prstGeom prst="rect">
            <a:avLst/>
          </a:prstGeom>
          <a:noFill/>
          <a:ln w="9525">
            <a:noFill/>
          </a:ln>
        </p:spPr>
        <p:txBody>
          <a:bodyPr>
            <a:spAutoFit/>
          </a:bodyPr>
          <a:p>
            <a:pPr>
              <a:spcBef>
                <a:spcPct val="50000"/>
              </a:spcBef>
            </a:pPr>
            <a:r>
              <a:rPr sz="2400" err="1">
                <a:effectLst>
                  <a:outerShdw blurRad="38100" dist="38100" dir="2700000">
                    <a:srgbClr val="FFFFFF"/>
                  </a:outerShdw>
                </a:effectLst>
              </a:rPr>
              <a:t>Mở</a:t>
            </a:r>
            <a:r>
              <a:rPr sz="2400">
                <a:effectLst>
                  <a:outerShdw blurRad="38100" dist="38100" dir="2700000">
                    <a:srgbClr val="FFFFFF"/>
                  </a:outerShdw>
                </a:effectLst>
              </a:rPr>
              <a:t> </a:t>
            </a:r>
            <a:r>
              <a:rPr sz="2400" err="1">
                <a:effectLst>
                  <a:outerShdw blurRad="38100" dist="38100" dir="2700000">
                    <a:srgbClr val="FFFFFF"/>
                  </a:outerShdw>
                </a:effectLst>
              </a:rPr>
              <a:t>lớp</a:t>
            </a:r>
            <a:r>
              <a:rPr sz="2400">
                <a:effectLst>
                  <a:outerShdw blurRad="38100" dist="38100" dir="2700000">
                    <a:srgbClr val="FFFFFF"/>
                  </a:outerShdw>
                </a:effectLst>
              </a:rPr>
              <a:t> </a:t>
            </a:r>
            <a:r>
              <a:rPr sz="2400" err="1">
                <a:effectLst>
                  <a:outerShdw blurRad="38100" dist="38100" dir="2700000">
                    <a:srgbClr val="FFFFFF"/>
                  </a:outerShdw>
                </a:effectLst>
              </a:rPr>
              <a:t>dạy</a:t>
            </a:r>
            <a:r>
              <a:rPr sz="2400">
                <a:effectLst>
                  <a:outerShdw blurRad="38100" dist="38100" dir="2700000">
                    <a:srgbClr val="FFFFFF"/>
                  </a:outerShdw>
                </a:effectLst>
              </a:rPr>
              <a:t> </a:t>
            </a:r>
            <a:r>
              <a:rPr sz="2400" err="1">
                <a:effectLst>
                  <a:outerShdw blurRad="38100" dist="38100" dir="2700000">
                    <a:srgbClr val="FFFFFF"/>
                  </a:outerShdw>
                </a:effectLst>
              </a:rPr>
              <a:t>chữ</a:t>
            </a:r>
            <a:r>
              <a:rPr sz="2400">
                <a:effectLst>
                  <a:outerShdw blurRad="38100" dist="38100" dir="2700000">
                    <a:srgbClr val="FFFFFF"/>
                  </a:outerShdw>
                </a:effectLst>
              </a:rPr>
              <a:t> </a:t>
            </a:r>
            <a:r>
              <a:rPr sz="2400" err="1">
                <a:effectLst>
                  <a:outerShdw blurRad="38100" dist="38100" dir="2700000">
                    <a:srgbClr val="FFFFFF"/>
                  </a:outerShdw>
                </a:effectLst>
              </a:rPr>
              <a:t>Quốc</a:t>
            </a:r>
            <a:r>
              <a:rPr sz="2400">
                <a:effectLst>
                  <a:outerShdw blurRad="38100" dist="38100" dir="2700000">
                    <a:srgbClr val="FFFFFF"/>
                  </a:outerShdw>
                </a:effectLst>
              </a:rPr>
              <a:t> </a:t>
            </a:r>
            <a:r>
              <a:rPr sz="2400" err="1">
                <a:effectLst>
                  <a:outerShdw blurRad="38100" dist="38100" dir="2700000">
                    <a:srgbClr val="FFFFFF"/>
                  </a:outerShdw>
                </a:effectLst>
              </a:rPr>
              <a:t>ngữ</a:t>
            </a:r>
            <a:r>
              <a:rPr sz="2400">
                <a:effectLst>
                  <a:outerShdw blurRad="38100" dist="38100" dir="2700000">
                    <a:srgbClr val="FFFFFF"/>
                  </a:outerShdw>
                </a:effectLst>
              </a:rPr>
              <a:t>, </a:t>
            </a:r>
            <a:r>
              <a:rPr sz="2400" err="1">
                <a:effectLst>
                  <a:outerShdw blurRad="38100" dist="38100" dir="2700000">
                    <a:srgbClr val="FFFFFF"/>
                  </a:outerShdw>
                </a:effectLst>
              </a:rPr>
              <a:t>xóa</a:t>
            </a:r>
            <a:r>
              <a:rPr sz="2400">
                <a:effectLst>
                  <a:outerShdw blurRad="38100" dist="38100" dir="2700000">
                    <a:srgbClr val="FFFFFF"/>
                  </a:outerShdw>
                </a:effectLst>
              </a:rPr>
              <a:t> </a:t>
            </a:r>
            <a:r>
              <a:rPr sz="2400" err="1">
                <a:effectLst>
                  <a:outerShdw blurRad="38100" dist="38100" dir="2700000">
                    <a:srgbClr val="FFFFFF"/>
                  </a:outerShdw>
                </a:effectLst>
              </a:rPr>
              <a:t>bỏ</a:t>
            </a:r>
            <a:r>
              <a:rPr sz="2400">
                <a:effectLst>
                  <a:outerShdw blurRad="38100" dist="38100" dir="2700000">
                    <a:srgbClr val="FFFFFF"/>
                  </a:outerShdw>
                </a:effectLst>
              </a:rPr>
              <a:t> </a:t>
            </a:r>
            <a:r>
              <a:rPr sz="2400" err="1">
                <a:effectLst>
                  <a:outerShdw blurRad="38100" dist="38100" dir="2700000">
                    <a:srgbClr val="FFFFFF"/>
                  </a:outerShdw>
                </a:effectLst>
              </a:rPr>
              <a:t>tệ</a:t>
            </a:r>
            <a:r>
              <a:rPr sz="2400">
                <a:effectLst>
                  <a:outerShdw blurRad="38100" dist="38100" dir="2700000">
                    <a:srgbClr val="FFFFFF"/>
                  </a:outerShdw>
                </a:effectLst>
              </a:rPr>
              <a:t> </a:t>
            </a:r>
            <a:r>
              <a:rPr sz="2400" err="1">
                <a:effectLst>
                  <a:outerShdw blurRad="38100" dist="38100" dir="2700000">
                    <a:srgbClr val="FFFFFF"/>
                  </a:outerShdw>
                </a:effectLst>
              </a:rPr>
              <a:t>nạn</a:t>
            </a:r>
            <a:r>
              <a:rPr sz="2400">
                <a:effectLst>
                  <a:outerShdw blurRad="38100" dist="38100" dir="2700000">
                    <a:srgbClr val="FFFFFF"/>
                  </a:outerShdw>
                </a:effectLst>
              </a:rPr>
              <a:t> </a:t>
            </a:r>
            <a:r>
              <a:rPr sz="2400" err="1">
                <a:effectLst>
                  <a:outerShdw blurRad="38100" dist="38100" dir="2700000">
                    <a:srgbClr val="FFFFFF"/>
                  </a:outerShdw>
                </a:effectLst>
              </a:rPr>
              <a:t>mê</a:t>
            </a:r>
            <a:r>
              <a:rPr sz="2400">
                <a:effectLst>
                  <a:outerShdw blurRad="38100" dist="38100" dir="2700000">
                    <a:srgbClr val="FFFFFF"/>
                  </a:outerShdw>
                </a:effectLst>
              </a:rPr>
              <a:t> </a:t>
            </a:r>
            <a:r>
              <a:rPr sz="2400" err="1">
                <a:effectLst>
                  <a:outerShdw blurRad="38100" dist="38100" dir="2700000">
                    <a:srgbClr val="FFFFFF"/>
                  </a:outerShdw>
                </a:effectLst>
              </a:rPr>
              <a:t>tín</a:t>
            </a:r>
            <a:r>
              <a:rPr sz="2400">
                <a:effectLst>
                  <a:outerShdw blurRad="38100" dist="38100" dir="2700000">
                    <a:srgbClr val="FFFFFF"/>
                  </a:outerShdw>
                </a:effectLst>
              </a:rPr>
              <a:t> </a:t>
            </a:r>
            <a:r>
              <a:rPr sz="2400" err="1">
                <a:effectLst>
                  <a:outerShdw blurRad="38100" dist="38100" dir="2700000">
                    <a:srgbClr val="FFFFFF"/>
                  </a:outerShdw>
                </a:effectLst>
              </a:rPr>
              <a:t>dị</a:t>
            </a:r>
            <a:r>
              <a:rPr sz="2400">
                <a:effectLst>
                  <a:outerShdw blurRad="38100" dist="38100" dir="2700000">
                    <a:srgbClr val="FFFFFF"/>
                  </a:outerShdw>
                </a:effectLst>
              </a:rPr>
              <a:t> </a:t>
            </a:r>
            <a:r>
              <a:rPr sz="2400" err="1">
                <a:effectLst>
                  <a:outerShdw blurRad="38100" dist="38100" dir="2700000">
                    <a:srgbClr val="FFFFFF"/>
                  </a:outerShdw>
                </a:effectLst>
              </a:rPr>
              <a:t>đoan</a:t>
            </a:r>
            <a:r>
              <a:rPr sz="2400">
                <a:effectLst>
                  <a:outerShdw blurRad="38100" dist="38100" dir="2700000">
                    <a:srgbClr val="FFFFFF"/>
                  </a:outerShdw>
                </a:effectLst>
              </a:rPr>
              <a:t>, </a:t>
            </a:r>
            <a:r>
              <a:rPr sz="2400" err="1">
                <a:effectLst>
                  <a:outerShdw blurRad="38100" dist="38100" dir="2700000">
                    <a:srgbClr val="FFFFFF"/>
                  </a:outerShdw>
                </a:effectLst>
              </a:rPr>
              <a:t>trật</a:t>
            </a:r>
            <a:r>
              <a:rPr sz="2400">
                <a:effectLst>
                  <a:outerShdw blurRad="38100" dist="38100" dir="2700000">
                    <a:srgbClr val="FFFFFF"/>
                  </a:outerShdw>
                </a:effectLst>
              </a:rPr>
              <a:t> </a:t>
            </a:r>
            <a:r>
              <a:rPr sz="2400" err="1">
                <a:effectLst>
                  <a:outerShdw blurRad="38100" dist="38100" dir="2700000">
                    <a:srgbClr val="FFFFFF"/>
                  </a:outerShdw>
                </a:effectLst>
              </a:rPr>
              <a:t>tự</a:t>
            </a:r>
            <a:r>
              <a:rPr sz="2400">
                <a:effectLst>
                  <a:outerShdw blurRad="38100" dist="38100" dir="2700000">
                    <a:srgbClr val="FFFFFF"/>
                  </a:outerShdw>
                </a:effectLst>
              </a:rPr>
              <a:t> </a:t>
            </a:r>
            <a:r>
              <a:rPr sz="2400" err="1">
                <a:effectLst>
                  <a:outerShdw blurRad="38100" dist="38100" dir="2700000">
                    <a:srgbClr val="FFFFFF"/>
                  </a:outerShdw>
                </a:effectLst>
              </a:rPr>
              <a:t>trị</a:t>
            </a:r>
            <a:r>
              <a:rPr sz="2400">
                <a:effectLst>
                  <a:outerShdw blurRad="38100" dist="38100" dir="2700000">
                    <a:srgbClr val="FFFFFF"/>
                  </a:outerShdw>
                </a:effectLst>
              </a:rPr>
              <a:t> an </a:t>
            </a:r>
            <a:r>
              <a:rPr sz="2400" err="1">
                <a:effectLst>
                  <a:outerShdw blurRad="38100" dist="38100" dir="2700000">
                    <a:srgbClr val="FFFFFF"/>
                  </a:outerShdw>
                </a:effectLst>
              </a:rPr>
              <a:t>được</a:t>
            </a:r>
            <a:r>
              <a:rPr sz="2400">
                <a:effectLst>
                  <a:outerShdw blurRad="38100" dist="38100" dir="2700000">
                    <a:srgbClr val="FFFFFF"/>
                  </a:outerShdw>
                </a:effectLst>
              </a:rPr>
              <a:t> </a:t>
            </a:r>
            <a:r>
              <a:rPr sz="2400" err="1">
                <a:effectLst>
                  <a:outerShdw blurRad="38100" dist="38100" dir="2700000">
                    <a:srgbClr val="FFFFFF"/>
                  </a:outerShdw>
                </a:effectLst>
              </a:rPr>
              <a:t>giữ</a:t>
            </a:r>
            <a:r>
              <a:rPr sz="2400">
                <a:effectLst>
                  <a:outerShdw blurRad="38100" dist="38100" dir="2700000">
                    <a:srgbClr val="FFFFFF"/>
                  </a:outerShdw>
                </a:effectLst>
              </a:rPr>
              <a:t> </a:t>
            </a:r>
            <a:r>
              <a:rPr sz="2400" err="1">
                <a:effectLst>
                  <a:outerShdw blurRad="38100" dist="38100" dir="2700000">
                    <a:srgbClr val="FFFFFF"/>
                  </a:outerShdw>
                </a:effectLst>
              </a:rPr>
              <a:t>vững</a:t>
            </a:r>
            <a:r>
              <a:rPr sz="2400">
                <a:effectLst>
                  <a:outerShdw blurRad="38100" dist="38100" dir="2700000">
                    <a:srgbClr val="FFFFFF"/>
                  </a:outerShdw>
                </a:effectLst>
              </a:rPr>
              <a:t>... </a:t>
            </a:r>
            <a:endParaRPr sz="2400">
              <a:effectLst>
                <a:outerShdw blurRad="38100" dist="38100" dir="2700000">
                  <a:srgbClr val="FFFFFF"/>
                </a:outerShdw>
              </a:effectLst>
            </a:endParaRPr>
          </a:p>
        </p:txBody>
      </p:sp>
      <p:sp>
        <p:nvSpPr>
          <p:cNvPr id="35875" name="Text Box 35874"/>
          <p:cNvSpPr txBox="1"/>
          <p:nvPr/>
        </p:nvSpPr>
        <p:spPr>
          <a:xfrm>
            <a:off x="2133600" y="4800600"/>
            <a:ext cx="6553200" cy="1552575"/>
          </a:xfrm>
          <a:prstGeom prst="rect">
            <a:avLst/>
          </a:prstGeom>
          <a:noFill/>
          <a:ln w="9525">
            <a:noFill/>
          </a:ln>
        </p:spPr>
        <p:txBody>
          <a:bodyPr>
            <a:spAutoFit/>
          </a:bodyPr>
          <a:p>
            <a:pPr>
              <a:spcBef>
                <a:spcPct val="50000"/>
              </a:spcBef>
            </a:pPr>
            <a:r>
              <a:rPr sz="2400" err="1">
                <a:effectLst>
                  <a:outerShdw blurRad="38100" dist="38100" dir="2700000">
                    <a:srgbClr val="FFFFFF"/>
                  </a:outerShdw>
                </a:effectLst>
              </a:rPr>
              <a:t>Chính</a:t>
            </a:r>
            <a:r>
              <a:rPr sz="2400">
                <a:effectLst>
                  <a:outerShdw blurRad="38100" dist="38100" dir="2700000">
                    <a:srgbClr val="FFFFFF"/>
                  </a:outerShdw>
                </a:effectLst>
              </a:rPr>
              <a:t> </a:t>
            </a:r>
            <a:r>
              <a:rPr sz="2400" err="1">
                <a:effectLst>
                  <a:outerShdw blurRad="38100" dist="38100" dir="2700000">
                    <a:srgbClr val="FFFFFF"/>
                  </a:outerShdw>
                </a:effectLst>
              </a:rPr>
              <a:t>sách</a:t>
            </a:r>
            <a:r>
              <a:rPr sz="2400">
                <a:effectLst>
                  <a:outerShdw blurRad="38100" dist="38100" dir="2700000">
                    <a:srgbClr val="FFFFFF"/>
                  </a:outerShdw>
                </a:effectLst>
              </a:rPr>
              <a:t> </a:t>
            </a:r>
            <a:r>
              <a:rPr sz="2400" err="1">
                <a:effectLst>
                  <a:outerShdw blurRad="38100" dist="38100" dir="2700000">
                    <a:srgbClr val="FFFFFF"/>
                  </a:outerShdw>
                </a:effectLst>
              </a:rPr>
              <a:t>của</a:t>
            </a:r>
            <a:r>
              <a:rPr sz="2400">
                <a:effectLst>
                  <a:outerShdw blurRad="38100" dist="38100" dir="2700000">
                    <a:srgbClr val="FFFFFF"/>
                  </a:outerShdw>
                </a:effectLst>
              </a:rPr>
              <a:t> </a:t>
            </a:r>
            <a:r>
              <a:rPr sz="2400" err="1">
                <a:effectLst>
                  <a:outerShdw blurRad="38100" dist="38100" dir="2700000">
                    <a:srgbClr val="FFFFFF"/>
                  </a:outerShdw>
                </a:effectLst>
              </a:rPr>
              <a:t>Xô</a:t>
            </a:r>
            <a:r>
              <a:rPr sz="2400">
                <a:effectLst>
                  <a:outerShdw blurRad="38100" dist="38100" dir="2700000">
                    <a:srgbClr val="FFFFFF"/>
                  </a:outerShdw>
                </a:effectLst>
              </a:rPr>
              <a:t> </a:t>
            </a:r>
            <a:r>
              <a:rPr sz="2400" err="1">
                <a:effectLst>
                  <a:outerShdw blurRad="38100" dist="38100" dir="2700000">
                    <a:srgbClr val="FFFFFF"/>
                  </a:outerShdw>
                </a:effectLst>
              </a:rPr>
              <a:t>viết</a:t>
            </a:r>
            <a:r>
              <a:rPr sz="2400">
                <a:effectLst>
                  <a:outerShdw blurRad="38100" dist="38100" dir="2700000">
                    <a:srgbClr val="FFFFFF"/>
                  </a:outerShdw>
                </a:effectLst>
              </a:rPr>
              <a:t> </a:t>
            </a:r>
            <a:r>
              <a:rPr sz="2400" err="1">
                <a:effectLst>
                  <a:outerShdw blurRad="38100" dist="38100" dir="2700000">
                    <a:srgbClr val="FFFFFF"/>
                  </a:outerShdw>
                </a:effectLst>
              </a:rPr>
              <a:t>đã</a:t>
            </a:r>
            <a:r>
              <a:rPr sz="2400">
                <a:effectLst>
                  <a:outerShdw blurRad="38100" dist="38100" dir="2700000">
                    <a:srgbClr val="FFFFFF"/>
                  </a:outerShdw>
                </a:effectLst>
              </a:rPr>
              <a:t> </a:t>
            </a:r>
            <a:r>
              <a:rPr sz="2400" err="1">
                <a:effectLst>
                  <a:outerShdw blurRad="38100" dist="38100" dir="2700000">
                    <a:srgbClr val="FFFFFF"/>
                  </a:outerShdw>
                </a:effectLst>
              </a:rPr>
              <a:t>đem</a:t>
            </a:r>
            <a:r>
              <a:rPr sz="2400">
                <a:effectLst>
                  <a:outerShdw blurRad="38100" dist="38100" dir="2700000">
                    <a:srgbClr val="FFFFFF"/>
                  </a:outerShdw>
                </a:effectLst>
              </a:rPr>
              <a:t> </a:t>
            </a:r>
            <a:r>
              <a:rPr sz="2400" err="1">
                <a:effectLst>
                  <a:outerShdw blurRad="38100" dist="38100" dir="2700000">
                    <a:srgbClr val="FFFFFF"/>
                  </a:outerShdw>
                </a:effectLst>
              </a:rPr>
              <a:t>lại</a:t>
            </a:r>
            <a:r>
              <a:rPr sz="2400">
                <a:effectLst>
                  <a:outerShdw blurRad="38100" dist="38100" dir="2700000">
                    <a:srgbClr val="FFFFFF"/>
                  </a:outerShdw>
                </a:effectLst>
              </a:rPr>
              <a:t> </a:t>
            </a:r>
            <a:r>
              <a:rPr sz="2400" err="1">
                <a:effectLst>
                  <a:outerShdw blurRad="38100" dist="38100" dir="2700000">
                    <a:srgbClr val="FFFFFF"/>
                  </a:outerShdw>
                </a:effectLst>
              </a:rPr>
              <a:t>lợi</a:t>
            </a:r>
            <a:r>
              <a:rPr sz="2400">
                <a:effectLst>
                  <a:outerShdw blurRad="38100" dist="38100" dir="2700000">
                    <a:srgbClr val="FFFFFF"/>
                  </a:outerShdw>
                </a:effectLst>
              </a:rPr>
              <a:t> </a:t>
            </a:r>
            <a:r>
              <a:rPr sz="2400" err="1">
                <a:effectLst>
                  <a:outerShdw blurRad="38100" dist="38100" dir="2700000">
                    <a:srgbClr val="FFFFFF"/>
                  </a:outerShdw>
                </a:effectLst>
              </a:rPr>
              <a:t>ích</a:t>
            </a:r>
            <a:r>
              <a:rPr sz="2400">
                <a:effectLst>
                  <a:outerShdw blurRad="38100" dist="38100" dir="2700000">
                    <a:srgbClr val="FFFFFF"/>
                  </a:outerShdw>
                </a:effectLst>
              </a:rPr>
              <a:t> </a:t>
            </a:r>
            <a:r>
              <a:rPr sz="2400" err="1">
                <a:effectLst>
                  <a:outerShdw blurRad="38100" dist="38100" dir="2700000">
                    <a:srgbClr val="FFFFFF"/>
                  </a:outerShdw>
                </a:effectLst>
              </a:rPr>
              <a:t>cho</a:t>
            </a:r>
            <a:r>
              <a:rPr sz="2400">
                <a:effectLst>
                  <a:outerShdw blurRad="38100" dist="38100" dir="2700000">
                    <a:srgbClr val="FFFFFF"/>
                  </a:outerShdw>
                </a:effectLst>
              </a:rPr>
              <a:t> </a:t>
            </a:r>
            <a:r>
              <a:rPr sz="2400" err="1">
                <a:effectLst>
                  <a:outerShdw blurRad="38100" dist="38100" dir="2700000">
                    <a:srgbClr val="FFFFFF"/>
                  </a:outerShdw>
                </a:effectLst>
              </a:rPr>
              <a:t>nhân</a:t>
            </a:r>
            <a:r>
              <a:rPr sz="2400">
                <a:effectLst>
                  <a:outerShdw blurRad="38100" dist="38100" dir="2700000">
                    <a:srgbClr val="FFFFFF"/>
                  </a:outerShdw>
                </a:effectLst>
              </a:rPr>
              <a:t> </a:t>
            </a:r>
            <a:r>
              <a:rPr sz="2400" err="1">
                <a:effectLst>
                  <a:outerShdw blurRad="38100" dist="38100" dir="2700000">
                    <a:srgbClr val="FFFFFF"/>
                  </a:outerShdw>
                </a:effectLst>
              </a:rPr>
              <a:t>dân</a:t>
            </a:r>
            <a:r>
              <a:rPr sz="2400">
                <a:effectLst>
                  <a:outerShdw blurRad="38100" dist="38100" dir="2700000">
                    <a:srgbClr val="FFFFFF"/>
                  </a:outerShdw>
                </a:effectLst>
              </a:rPr>
              <a:t>, </a:t>
            </a:r>
            <a:r>
              <a:rPr sz="2400" err="1">
                <a:effectLst>
                  <a:outerShdw blurRad="38100" dist="38100" dir="2700000">
                    <a:srgbClr val="FFFFFF"/>
                  </a:outerShdw>
                </a:effectLst>
              </a:rPr>
              <a:t>chứng</a:t>
            </a:r>
            <a:r>
              <a:rPr sz="2400">
                <a:effectLst>
                  <a:outerShdw blurRad="38100" dist="38100" dir="2700000">
                    <a:srgbClr val="FFFFFF"/>
                  </a:outerShdw>
                </a:effectLst>
              </a:rPr>
              <a:t> </a:t>
            </a:r>
            <a:r>
              <a:rPr sz="2400" err="1">
                <a:effectLst>
                  <a:outerShdw blurRad="38100" dist="38100" dir="2700000">
                    <a:srgbClr val="FFFFFF"/>
                  </a:outerShdw>
                </a:effectLst>
              </a:rPr>
              <a:t>tỏ</a:t>
            </a:r>
            <a:r>
              <a:rPr sz="2400">
                <a:effectLst>
                  <a:outerShdw blurRad="38100" dist="38100" dir="2700000">
                    <a:srgbClr val="FFFFFF"/>
                  </a:outerShdw>
                </a:effectLst>
              </a:rPr>
              <a:t> </a:t>
            </a:r>
            <a:r>
              <a:rPr sz="2400" err="1">
                <a:effectLst>
                  <a:outerShdw blurRad="38100" dist="38100" dir="2700000">
                    <a:srgbClr val="FFFFFF"/>
                  </a:outerShdw>
                </a:effectLst>
              </a:rPr>
              <a:t>bản</a:t>
            </a:r>
            <a:r>
              <a:rPr sz="2400">
                <a:effectLst>
                  <a:outerShdw blurRad="38100" dist="38100" dir="2700000">
                    <a:srgbClr val="FFFFFF"/>
                  </a:outerShdw>
                </a:effectLst>
              </a:rPr>
              <a:t> </a:t>
            </a:r>
            <a:r>
              <a:rPr sz="2400" err="1">
                <a:effectLst>
                  <a:outerShdw blurRad="38100" dist="38100" dir="2700000">
                    <a:srgbClr val="FFFFFF"/>
                  </a:outerShdw>
                </a:effectLst>
              </a:rPr>
              <a:t>chất</a:t>
            </a:r>
            <a:r>
              <a:rPr sz="2400">
                <a:effectLst>
                  <a:outerShdw blurRad="38100" dist="38100" dir="2700000">
                    <a:srgbClr val="FFFFFF"/>
                  </a:outerShdw>
                </a:effectLst>
              </a:rPr>
              <a:t> </a:t>
            </a:r>
            <a:r>
              <a:rPr sz="2400" err="1">
                <a:effectLst>
                  <a:outerShdw blurRad="38100" dist="38100" dir="2700000">
                    <a:srgbClr val="FFFFFF"/>
                  </a:outerShdw>
                </a:effectLst>
              </a:rPr>
              <a:t>ưu</a:t>
            </a:r>
            <a:r>
              <a:rPr sz="2400">
                <a:effectLst>
                  <a:outerShdw blurRad="38100" dist="38100" dir="2700000">
                    <a:srgbClr val="FFFFFF"/>
                  </a:outerShdw>
                </a:effectLst>
              </a:rPr>
              <a:t> </a:t>
            </a:r>
            <a:r>
              <a:rPr sz="2400" err="1">
                <a:effectLst>
                  <a:outerShdw blurRad="38100" dist="38100" dir="2700000">
                    <a:srgbClr val="FFFFFF"/>
                  </a:outerShdw>
                </a:effectLst>
              </a:rPr>
              <a:t>việt</a:t>
            </a:r>
            <a:r>
              <a:rPr sz="2400">
                <a:effectLst>
                  <a:outerShdw blurRad="38100" dist="38100" dir="2700000">
                    <a:srgbClr val="FFFFFF"/>
                  </a:outerShdw>
                </a:effectLst>
              </a:rPr>
              <a:t> (</a:t>
            </a:r>
            <a:r>
              <a:rPr sz="2400" err="1">
                <a:effectLst>
                  <a:outerShdw blurRad="38100" dist="38100" dir="2700000">
                    <a:srgbClr val="FFFFFF"/>
                  </a:outerShdw>
                </a:effectLst>
              </a:rPr>
              <a:t>của</a:t>
            </a:r>
            <a:r>
              <a:rPr sz="2400">
                <a:effectLst>
                  <a:outerShdw blurRad="38100" dist="38100" dir="2700000">
                    <a:srgbClr val="FFFFFF"/>
                  </a:outerShdw>
                </a:effectLst>
              </a:rPr>
              <a:t> </a:t>
            </a:r>
            <a:r>
              <a:rPr sz="2400" err="1">
                <a:effectLst>
                  <a:outerShdw blurRad="38100" dist="38100" dir="2700000">
                    <a:srgbClr val="FFFFFF"/>
                  </a:outerShdw>
                </a:effectLst>
              </a:rPr>
              <a:t>dân</a:t>
            </a:r>
            <a:r>
              <a:rPr sz="2400">
                <a:effectLst>
                  <a:outerShdw blurRad="38100" dist="38100" dir="2700000">
                    <a:srgbClr val="FFFFFF"/>
                  </a:outerShdw>
                </a:effectLst>
              </a:rPr>
              <a:t>, do </a:t>
            </a:r>
            <a:r>
              <a:rPr sz="2400" err="1">
                <a:effectLst>
                  <a:outerShdw blurRad="38100" dist="38100" dir="2700000">
                    <a:srgbClr val="FFFFFF"/>
                  </a:outerShdw>
                </a:effectLst>
              </a:rPr>
              <a:t>dân</a:t>
            </a:r>
            <a:r>
              <a:rPr sz="2400">
                <a:effectLst>
                  <a:outerShdw blurRad="38100" dist="38100" dir="2700000">
                    <a:srgbClr val="FFFFFF"/>
                  </a:outerShdw>
                </a:effectLst>
              </a:rPr>
              <a:t>, </a:t>
            </a:r>
            <a:r>
              <a:rPr sz="2400" err="1">
                <a:effectLst>
                  <a:outerShdw blurRad="38100" dist="38100" dir="2700000">
                    <a:srgbClr val="FFFFFF"/>
                  </a:outerShdw>
                </a:effectLst>
              </a:rPr>
              <a:t>vì</a:t>
            </a:r>
            <a:r>
              <a:rPr sz="2400">
                <a:effectLst>
                  <a:outerShdw blurRad="38100" dist="38100" dir="2700000">
                    <a:srgbClr val="FFFFFF"/>
                  </a:outerShdw>
                </a:effectLst>
              </a:rPr>
              <a:t> </a:t>
            </a:r>
            <a:r>
              <a:rPr sz="2400" err="1">
                <a:effectLst>
                  <a:outerShdw blurRad="38100" dist="38100" dir="2700000">
                    <a:srgbClr val="FFFFFF"/>
                  </a:outerShdw>
                </a:effectLst>
              </a:rPr>
              <a:t>dân</a:t>
            </a:r>
            <a:r>
              <a:rPr sz="2400">
                <a:effectLst>
                  <a:outerShdw blurRad="38100" dist="38100" dir="2700000">
                    <a:srgbClr val="FFFFFF"/>
                  </a:outerShdw>
                </a:effectLst>
              </a:rPr>
              <a:t>). </a:t>
            </a:r>
            <a:r>
              <a:rPr sz="2400" err="1">
                <a:effectLst>
                  <a:outerShdw blurRad="38100" dist="38100" dir="2700000">
                    <a:srgbClr val="FFFFFF"/>
                  </a:outerShdw>
                </a:effectLst>
              </a:rPr>
              <a:t>Là</a:t>
            </a:r>
            <a:r>
              <a:rPr sz="2400">
                <a:effectLst>
                  <a:outerShdw blurRad="38100" dist="38100" dir="2700000">
                    <a:srgbClr val="FFFFFF"/>
                  </a:outerShdw>
                </a:effectLst>
              </a:rPr>
              <a:t> </a:t>
            </a:r>
            <a:r>
              <a:rPr sz="2400" err="1">
                <a:effectLst>
                  <a:outerShdw blurRad="38100" dist="38100" dir="2700000">
                    <a:srgbClr val="FFFFFF"/>
                  </a:outerShdw>
                </a:effectLst>
              </a:rPr>
              <a:t>đỉnh</a:t>
            </a:r>
            <a:r>
              <a:rPr sz="2400">
                <a:effectLst>
                  <a:outerShdw blurRad="38100" dist="38100" dir="2700000">
                    <a:srgbClr val="FFFFFF"/>
                  </a:outerShdw>
                </a:effectLst>
              </a:rPr>
              <a:t> </a:t>
            </a:r>
            <a:r>
              <a:rPr sz="2400" err="1">
                <a:effectLst>
                  <a:outerShdw blurRad="38100" dist="38100" dir="2700000">
                    <a:srgbClr val="FFFFFF"/>
                  </a:outerShdw>
                </a:effectLst>
              </a:rPr>
              <a:t>cao</a:t>
            </a:r>
            <a:r>
              <a:rPr sz="2400">
                <a:effectLst>
                  <a:outerShdw blurRad="38100" dist="38100" dir="2700000">
                    <a:srgbClr val="FFFFFF"/>
                  </a:outerShdw>
                </a:effectLst>
              </a:rPr>
              <a:t> </a:t>
            </a:r>
            <a:r>
              <a:rPr sz="2400" err="1">
                <a:effectLst>
                  <a:outerShdw blurRad="38100" dist="38100" dir="2700000">
                    <a:srgbClr val="FFFFFF"/>
                  </a:outerShdw>
                </a:effectLst>
              </a:rPr>
              <a:t>của</a:t>
            </a:r>
            <a:r>
              <a:rPr sz="2400">
                <a:effectLst>
                  <a:outerShdw blurRad="38100" dist="38100" dir="2700000">
                    <a:srgbClr val="FFFFFF"/>
                  </a:outerShdw>
                </a:effectLst>
              </a:rPr>
              <a:t> </a:t>
            </a:r>
            <a:r>
              <a:rPr sz="2400" err="1">
                <a:effectLst>
                  <a:outerShdw blurRad="38100" dist="38100" dir="2700000">
                    <a:srgbClr val="FFFFFF"/>
                  </a:outerShdw>
                </a:effectLst>
              </a:rPr>
              <a:t>phong</a:t>
            </a:r>
            <a:r>
              <a:rPr sz="2400">
                <a:effectLst>
                  <a:outerShdw blurRad="38100" dist="38100" dir="2700000">
                    <a:srgbClr val="FFFFFF"/>
                  </a:outerShdw>
                </a:effectLst>
              </a:rPr>
              <a:t> </a:t>
            </a:r>
            <a:r>
              <a:rPr sz="2400" err="1">
                <a:effectLst>
                  <a:outerShdw blurRad="38100" dist="38100" dir="2700000">
                    <a:srgbClr val="FFFFFF"/>
                  </a:outerShdw>
                </a:effectLst>
              </a:rPr>
              <a:t>trào</a:t>
            </a:r>
            <a:r>
              <a:rPr sz="2400">
                <a:effectLst>
                  <a:outerShdw blurRad="38100" dist="38100" dir="2700000">
                    <a:srgbClr val="FFFFFF"/>
                  </a:outerShdw>
                </a:effectLst>
              </a:rPr>
              <a:t> </a:t>
            </a:r>
            <a:r>
              <a:rPr sz="2400" err="1">
                <a:effectLst>
                  <a:outerShdw blurRad="38100" dist="38100" dir="2700000">
                    <a:srgbClr val="FFFFFF"/>
                  </a:outerShdw>
                </a:effectLst>
              </a:rPr>
              <a:t>cách</a:t>
            </a:r>
            <a:r>
              <a:rPr sz="2400">
                <a:effectLst>
                  <a:outerShdw blurRad="38100" dist="38100" dir="2700000">
                    <a:srgbClr val="FFFFFF"/>
                  </a:outerShdw>
                </a:effectLst>
              </a:rPr>
              <a:t> </a:t>
            </a:r>
            <a:r>
              <a:rPr sz="2400" err="1">
                <a:effectLst>
                  <a:outerShdw blurRad="38100" dist="38100" dir="2700000">
                    <a:srgbClr val="FFFFFF"/>
                  </a:outerShdw>
                </a:effectLst>
              </a:rPr>
              <a:t>mạng</a:t>
            </a:r>
            <a:r>
              <a:rPr sz="2400">
                <a:effectLst>
                  <a:outerShdw blurRad="38100" dist="38100" dir="2700000">
                    <a:srgbClr val="FFFFFF"/>
                  </a:outerShdw>
                </a:effectLst>
              </a:rPr>
              <a:t> 1930 – 1931.</a:t>
            </a:r>
            <a:endParaRPr sz="2400">
              <a:effectLst>
                <a:outerShdw blurRad="38100" dist="38100" dir="2700000">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5870"/>
                                        </p:tgtEl>
                                        <p:attrNameLst>
                                          <p:attrName>style.visibility</p:attrName>
                                        </p:attrNameLst>
                                      </p:cBhvr>
                                      <p:to>
                                        <p:strVal val="visible"/>
                                      </p:to>
                                    </p:set>
                                    <p:anim calcmode="discrete" valueType="clr">
                                      <p:cBhvr override="childStyle">
                                        <p:cTn id="7" dur="80"/>
                                        <p:tgtEl>
                                          <p:spTgt spid="358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870"/>
                                        </p:tgtEl>
                                        <p:attrNameLst>
                                          <p:attrName>fillcolor</p:attrName>
                                        </p:attrNameLst>
                                      </p:cBhvr>
                                      <p:tavLst>
                                        <p:tav tm="0">
                                          <p:val>
                                            <p:clrVal>
                                              <a:schemeClr val="accent2"/>
                                            </p:clrVal>
                                          </p:val>
                                        </p:tav>
                                        <p:tav tm="50000">
                                          <p:val>
                                            <p:clrVal>
                                              <a:schemeClr val="hlink"/>
                                            </p:clrVal>
                                          </p:val>
                                        </p:tav>
                                      </p:tavLst>
                                    </p:anim>
                                    <p:set>
                                      <p:cBhvr>
                                        <p:cTn id="9" dur="80"/>
                                        <p:tgtEl>
                                          <p:spTgt spid="3587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35873"/>
                                        </p:tgtEl>
                                        <p:attrNameLst>
                                          <p:attrName>style.visibility</p:attrName>
                                        </p:attrNameLst>
                                      </p:cBhvr>
                                      <p:to>
                                        <p:strVal val="visible"/>
                                      </p:to>
                                    </p:set>
                                    <p:anim calcmode="lin" valueType="num">
                                      <p:cBhvr>
                                        <p:cTn id="14" dur="1000" fill="hold"/>
                                        <p:tgtEl>
                                          <p:spTgt spid="35873"/>
                                        </p:tgtEl>
                                        <p:attrNameLst>
                                          <p:attrName>ppt_w</p:attrName>
                                        </p:attrNameLst>
                                      </p:cBhvr>
                                      <p:tavLst>
                                        <p:tav tm="0">
                                          <p:val>
                                            <p:fltVal val="0.000000"/>
                                          </p:val>
                                        </p:tav>
                                        <p:tav tm="100000">
                                          <p:val>
                                            <p:strVal val="#ppt_w"/>
                                          </p:val>
                                        </p:tav>
                                      </p:tavLst>
                                    </p:anim>
                                    <p:anim calcmode="lin" valueType="num">
                                      <p:cBhvr>
                                        <p:cTn id="15" dur="1000" fill="hold"/>
                                        <p:tgtEl>
                                          <p:spTgt spid="35873"/>
                                        </p:tgtEl>
                                        <p:attrNameLst>
                                          <p:attrName>ppt_h</p:attrName>
                                        </p:attrNameLst>
                                      </p:cBhvr>
                                      <p:tavLst>
                                        <p:tav tm="0">
                                          <p:val>
                                            <p:fltVal val="0.000000"/>
                                          </p:val>
                                        </p:tav>
                                        <p:tav tm="100000">
                                          <p:val>
                                            <p:strVal val="#ppt_h"/>
                                          </p:val>
                                        </p:tav>
                                      </p:tavLst>
                                    </p:anim>
                                    <p:anim calcmode="lin" valueType="num">
                                      <p:cBhvr>
                                        <p:cTn id="16" dur="1000" fill="hold"/>
                                        <p:tgtEl>
                                          <p:spTgt spid="35873"/>
                                        </p:tgtEl>
                                        <p:attrNameLst>
                                          <p:attrName>style.rotation</p:attrName>
                                        </p:attrNameLst>
                                      </p:cBhvr>
                                      <p:tavLst>
                                        <p:tav tm="0">
                                          <p:val>
                                            <p:fltVal val="90.000000"/>
                                          </p:val>
                                        </p:tav>
                                        <p:tav tm="100000">
                                          <p:val>
                                            <p:fltVal val="0.000000"/>
                                          </p:val>
                                        </p:tav>
                                      </p:tavLst>
                                    </p:anim>
                                    <p:animEffect transition="in" filter="fade">
                                      <p:cBhvr>
                                        <p:cTn id="17" dur="1000"/>
                                        <p:tgtEl>
                                          <p:spTgt spid="35873"/>
                                        </p:tgtEl>
                                      </p:cBhvr>
                                    </p:animEffect>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5874"/>
                                        </p:tgtEl>
                                        <p:attrNameLst>
                                          <p:attrName>style.visibility</p:attrName>
                                        </p:attrNameLst>
                                      </p:cBhvr>
                                      <p:to>
                                        <p:strVal val="visible"/>
                                      </p:to>
                                    </p:set>
                                    <p:animEffect transition="in" filter="fade">
                                      <p:cBhvr>
                                        <p:cTn id="22" dur="1000"/>
                                        <p:tgtEl>
                                          <p:spTgt spid="35874"/>
                                        </p:tgtEl>
                                      </p:cBhvr>
                                    </p:animEffect>
                                    <p:anim calcmode="lin" valueType="num">
                                      <p:cBhvr>
                                        <p:cTn id="23" dur="1000" fill="hold"/>
                                        <p:tgtEl>
                                          <p:spTgt spid="35874"/>
                                        </p:tgtEl>
                                        <p:attrNameLst>
                                          <p:attrName>ppt_x</p:attrName>
                                        </p:attrNameLst>
                                      </p:cBhvr>
                                      <p:tavLst>
                                        <p:tav tm="0">
                                          <p:val>
                                            <p:strVal val="#ppt_x-.1"/>
                                          </p:val>
                                        </p:tav>
                                        <p:tav tm="100000">
                                          <p:val>
                                            <p:strVal val="#ppt_x"/>
                                          </p:val>
                                        </p:tav>
                                      </p:tavLst>
                                    </p:anim>
                                    <p:anim calcmode="lin" valueType="num">
                                      <p:cBhvr>
                                        <p:cTn id="24" dur="1000" fill="hold"/>
                                        <p:tgtEl>
                                          <p:spTgt spid="3587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iterate type="lt">
                                    <p:tmPct val="5000"/>
                                  </p:iterate>
                                  <p:childTnLst>
                                    <p:set>
                                      <p:cBhvr>
                                        <p:cTn id="28" dur="1" fill="hold">
                                          <p:stCondLst>
                                            <p:cond delay="0"/>
                                          </p:stCondLst>
                                        </p:cTn>
                                        <p:tgtEl>
                                          <p:spTgt spid="35875"/>
                                        </p:tgtEl>
                                        <p:attrNameLst>
                                          <p:attrName>style.visibility</p:attrName>
                                        </p:attrNameLst>
                                      </p:cBhvr>
                                      <p:to>
                                        <p:strVal val="visible"/>
                                      </p:to>
                                    </p:set>
                                    <p:anim calcmode="lin" valueType="num">
                                      <p:cBhvr>
                                        <p:cTn id="29" dur="1000" fill="hold"/>
                                        <p:tgtEl>
                                          <p:spTgt spid="35875"/>
                                        </p:tgtEl>
                                        <p:attrNameLst>
                                          <p:attrName>ppt_w</p:attrName>
                                        </p:attrNameLst>
                                      </p:cBhvr>
                                      <p:tavLst>
                                        <p:tav tm="0">
                                          <p:val>
                                            <p:fltVal val="0.000000"/>
                                          </p:val>
                                        </p:tav>
                                        <p:tav tm="100000">
                                          <p:val>
                                            <p:strVal val="#ppt_w"/>
                                          </p:val>
                                        </p:tav>
                                      </p:tavLst>
                                    </p:anim>
                                    <p:anim calcmode="lin" valueType="num">
                                      <p:cBhvr>
                                        <p:cTn id="30" dur="1000" fill="hold"/>
                                        <p:tgtEl>
                                          <p:spTgt spid="35875"/>
                                        </p:tgtEl>
                                        <p:attrNameLst>
                                          <p:attrName>ppt_h</p:attrName>
                                        </p:attrNameLst>
                                      </p:cBhvr>
                                      <p:tavLst>
                                        <p:tav tm="0">
                                          <p:val>
                                            <p:fltVal val="0.000000"/>
                                          </p:val>
                                        </p:tav>
                                        <p:tav tm="100000">
                                          <p:val>
                                            <p:strVal val="#ppt_h"/>
                                          </p:val>
                                        </p:tav>
                                      </p:tavLst>
                                    </p:anim>
                                    <p:anim calcmode="lin" valueType="num">
                                      <p:cBhvr>
                                        <p:cTn id="31" dur="1000" fill="hold"/>
                                        <p:tgtEl>
                                          <p:spTgt spid="35875"/>
                                        </p:tgtEl>
                                        <p:attrNameLst>
                                          <p:attrName>style.rotation</p:attrName>
                                        </p:attrNameLst>
                                      </p:cBhvr>
                                      <p:tavLst>
                                        <p:tav tm="0">
                                          <p:val>
                                            <p:fltVal val="90.000000"/>
                                          </p:val>
                                        </p:tav>
                                        <p:tav tm="100000">
                                          <p:val>
                                            <p:fltVal val="0.000000"/>
                                          </p:val>
                                        </p:tav>
                                      </p:tavLst>
                                    </p:anim>
                                    <p:animEffect transition="in" filter="fade">
                                      <p:cBhvr>
                                        <p:cTn id="32" dur="1000"/>
                                        <p:tgtEl>
                                          <p:spTgt spid="35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70" grpId="0"/>
      <p:bldP spid="35873" grpId="0"/>
      <p:bldP spid="35874" grpId="0"/>
      <p:bldP spid="358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3554" name="Text Placeholder 23553" descr="i59_150840"/>
          <p:cNvPicPr>
            <a:picLocks noChangeAspect="1"/>
          </p:cNvPicPr>
          <p:nvPr>
            <p:ph type="body" idx="1"/>
          </p:nvPr>
        </p:nvPicPr>
        <p:blipFill>
          <a:blip r:embed="rId1"/>
          <a:stretch>
            <a:fillRect/>
          </a:stretch>
        </p:blipFill>
        <p:spPr>
          <a:xfrm>
            <a:off x="914400" y="381000"/>
            <a:ext cx="7315200" cy="5340350"/>
          </a:xfrm>
          <a:ln w="28575">
            <a:solidFill>
              <a:srgbClr val="FF3300"/>
            </a:solidFill>
            <a:miter/>
          </a:ln>
        </p:spPr>
      </p:pic>
      <p:sp>
        <p:nvSpPr>
          <p:cNvPr id="23555" name="Text Box 23554"/>
          <p:cNvSpPr txBox="1"/>
          <p:nvPr/>
        </p:nvSpPr>
        <p:spPr>
          <a:xfrm>
            <a:off x="1752600" y="5867400"/>
            <a:ext cx="5334000" cy="485775"/>
          </a:xfrm>
          <a:prstGeom prst="rect">
            <a:avLst/>
          </a:prstGeom>
          <a:solidFill>
            <a:srgbClr val="66FF33"/>
          </a:solidFill>
          <a:ln w="28575" cap="flat" cmpd="sng">
            <a:solidFill>
              <a:srgbClr val="00FFFF"/>
            </a:solidFill>
            <a:prstDash val="solid"/>
            <a:miter/>
            <a:headEnd type="none" w="med" len="med"/>
            <a:tailEnd type="none" w="med" len="med"/>
          </a:ln>
        </p:spPr>
        <p:txBody>
          <a:bodyPr>
            <a:spAutoFit/>
          </a:bodyPr>
          <a:p>
            <a:pPr>
              <a:spcBef>
                <a:spcPct val="50000"/>
              </a:spcBef>
            </a:pPr>
            <a:r>
              <a:rPr sz="2400" err="1">
                <a:solidFill>
                  <a:srgbClr val="0000FF"/>
                </a:solidFill>
              </a:rPr>
              <a:t>Tượng</a:t>
            </a:r>
            <a:r>
              <a:rPr sz="2400">
                <a:solidFill>
                  <a:srgbClr val="0000FF"/>
                </a:solidFill>
              </a:rPr>
              <a:t> </a:t>
            </a:r>
            <a:r>
              <a:rPr sz="2400" err="1">
                <a:solidFill>
                  <a:srgbClr val="0000FF"/>
                </a:solidFill>
              </a:rPr>
              <a:t>đài</a:t>
            </a:r>
            <a:r>
              <a:rPr sz="2400">
                <a:solidFill>
                  <a:srgbClr val="0000FF"/>
                </a:solidFill>
              </a:rPr>
              <a:t> </a:t>
            </a:r>
            <a:r>
              <a:rPr sz="2400" err="1">
                <a:solidFill>
                  <a:srgbClr val="0000FF"/>
                </a:solidFill>
              </a:rPr>
              <a:t>kỉ</a:t>
            </a:r>
            <a:r>
              <a:rPr sz="2400">
                <a:solidFill>
                  <a:srgbClr val="0000FF"/>
                </a:solidFill>
              </a:rPr>
              <a:t> </a:t>
            </a:r>
            <a:r>
              <a:rPr sz="2400" err="1">
                <a:solidFill>
                  <a:srgbClr val="0000FF"/>
                </a:solidFill>
              </a:rPr>
              <a:t>niệm</a:t>
            </a:r>
            <a:r>
              <a:rPr sz="2400">
                <a:solidFill>
                  <a:srgbClr val="0000FF"/>
                </a:solidFill>
              </a:rPr>
              <a:t> </a:t>
            </a:r>
            <a:r>
              <a:rPr sz="2400" err="1">
                <a:solidFill>
                  <a:srgbClr val="0000FF"/>
                </a:solidFill>
              </a:rPr>
              <a:t>Xô</a:t>
            </a:r>
            <a:r>
              <a:rPr sz="2400">
                <a:solidFill>
                  <a:srgbClr val="0000FF"/>
                </a:solidFill>
              </a:rPr>
              <a:t> </a:t>
            </a:r>
            <a:r>
              <a:rPr sz="2400" err="1">
                <a:solidFill>
                  <a:srgbClr val="0000FF"/>
                </a:solidFill>
              </a:rPr>
              <a:t>Viết</a:t>
            </a:r>
            <a:r>
              <a:rPr sz="2400">
                <a:solidFill>
                  <a:srgbClr val="0000FF"/>
                </a:solidFill>
              </a:rPr>
              <a:t> </a:t>
            </a:r>
            <a:r>
              <a:rPr sz="2400" err="1">
                <a:solidFill>
                  <a:srgbClr val="0000FF"/>
                </a:solidFill>
              </a:rPr>
              <a:t>Nghệ-Tĩnh</a:t>
            </a:r>
            <a:endParaRPr sz="2400">
              <a:solidFill>
                <a:srgbClr val="0000FF"/>
              </a:solidFill>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lide(fromBottom)">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3555"/>
                                        </p:tgtEl>
                                        <p:attrNameLst>
                                          <p:attrName>style.visibility</p:attrName>
                                        </p:attrNameLst>
                                      </p:cBhvr>
                                      <p:to>
                                        <p:strVal val="visible"/>
                                      </p:to>
                                    </p:set>
                                    <p:animEffect transition="in" filter="wipe(down)">
                                      <p:cBhvr>
                                        <p:cTn id="12" dur="580">
                                          <p:stCondLst>
                                            <p:cond delay="0"/>
                                          </p:stCondLst>
                                        </p:cTn>
                                        <p:tgtEl>
                                          <p:spTgt spid="23555"/>
                                        </p:tgtEl>
                                      </p:cBhvr>
                                    </p:animEffect>
                                    <p:anim calcmode="lin" valueType="num">
                                      <p:cBhvr>
                                        <p:cTn id="13" dur="1822" tmFilter="0,0; 0.14,0.36; 0.43,0.73; 0.71,0.91; 1.0,1.0">
                                          <p:stCondLst>
                                            <p:cond delay="0"/>
                                          </p:stCondLst>
                                        </p:cTn>
                                        <p:tgtEl>
                                          <p:spTgt spid="2355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3555"/>
                                        </p:tgtEl>
                                        <p:attrNameLst>
                                          <p:attrName>ppt_y</p:attrName>
                                        </p:attrNameLst>
                                      </p:cBhvr>
                                      <p:tavLst>
                                        <p:tav tm="0" fmla="#ppt_y-sin(pi*$)/3">
                                          <p:val>
                                            <p:fltVal val="0.500000"/>
                                          </p:val>
                                        </p:tav>
                                        <p:tav tm="100000">
                                          <p:val>
                                            <p:fltVal val="1.000000"/>
                                          </p:val>
                                        </p:tav>
                                      </p:tavLst>
                                    </p:anim>
                                    <p:anim calcmode="lin" valueType="num">
                                      <p:cBhvr>
                                        <p:cTn id="15" dur="664" tmFilter="0, 0; 0.125,0.2665; 0.25,0.4; 0.375,0.465; 0.5,0.5;  0.625,0.535; 0.75,0.6; 0.875,0.7335; 1,1">
                                          <p:stCondLst>
                                            <p:cond delay="664"/>
                                          </p:stCondLst>
                                        </p:cTn>
                                        <p:tgtEl>
                                          <p:spTgt spid="23555"/>
                                        </p:tgtEl>
                                        <p:attrNameLst>
                                          <p:attrName>ppt_y</p:attrName>
                                        </p:attrNameLst>
                                      </p:cBhvr>
                                      <p:tavLst>
                                        <p:tav tm="0" fmla="#ppt_y-sin(pi*$)/9">
                                          <p:val>
                                            <p:fltVal val="0.000000"/>
                                          </p:val>
                                        </p:tav>
                                        <p:tav tm="100000">
                                          <p:val>
                                            <p:fltVal val="1.000000"/>
                                          </p:val>
                                        </p:tav>
                                      </p:tavLst>
                                    </p:anim>
                                    <p:anim calcmode="lin" valueType="num">
                                      <p:cBhvr>
                                        <p:cTn id="16" dur="332" tmFilter="0, 0; 0.125,0.2665; 0.25,0.4; 0.375,0.465; 0.5,0.5;  0.625,0.535; 0.75,0.6; 0.875,0.7335; 1,1">
                                          <p:stCondLst>
                                            <p:cond delay="1324"/>
                                          </p:stCondLst>
                                        </p:cTn>
                                        <p:tgtEl>
                                          <p:spTgt spid="23555"/>
                                        </p:tgtEl>
                                        <p:attrNameLst>
                                          <p:attrName>ppt_y</p:attrName>
                                        </p:attrNameLst>
                                      </p:cBhvr>
                                      <p:tavLst>
                                        <p:tav tm="0" fmla="#ppt_y-sin(pi*$)/27">
                                          <p:val>
                                            <p:fltVal val="0.000000"/>
                                          </p:val>
                                        </p:tav>
                                        <p:tav tm="100000">
                                          <p:val>
                                            <p:fltVal val="1.000000"/>
                                          </p:val>
                                        </p:tav>
                                      </p:tavLst>
                                    </p:anim>
                                    <p:anim calcmode="lin" valueType="num">
                                      <p:cBhvr>
                                        <p:cTn id="17" dur="164" tmFilter="0, 0; 0.125,0.2665; 0.25,0.4; 0.375,0.465; 0.5,0.5;  0.625,0.535; 0.75,0.6; 0.875,0.7335; 1,1">
                                          <p:stCondLst>
                                            <p:cond delay="1656"/>
                                          </p:stCondLst>
                                        </p:cTn>
                                        <p:tgtEl>
                                          <p:spTgt spid="23555"/>
                                        </p:tgtEl>
                                        <p:attrNameLst>
                                          <p:attrName>ppt_y</p:attrName>
                                        </p:attrNameLst>
                                      </p:cBhvr>
                                      <p:tavLst>
                                        <p:tav tm="0" fmla="#ppt_y-sin(pi*$)/81">
                                          <p:val>
                                            <p:fltVal val="0.000000"/>
                                          </p:val>
                                        </p:tav>
                                        <p:tav tm="100000">
                                          <p:val>
                                            <p:fltVal val="1.000000"/>
                                          </p:val>
                                        </p:tav>
                                      </p:tavLst>
                                    </p:anim>
                                    <p:animScale>
                                      <p:cBhvr>
                                        <p:cTn id="18" dur="26">
                                          <p:stCondLst>
                                            <p:cond delay="650"/>
                                          </p:stCondLst>
                                        </p:cTn>
                                        <p:tgtEl>
                                          <p:spTgt spid="23555"/>
                                        </p:tgtEl>
                                      </p:cBhvr>
                                      <p:to x="100000" y="60000"/>
                                    </p:animScale>
                                    <p:animScale>
                                      <p:cBhvr>
                                        <p:cTn id="19" dur="166" decel="50000">
                                          <p:stCondLst>
                                            <p:cond delay="676"/>
                                          </p:stCondLst>
                                        </p:cTn>
                                        <p:tgtEl>
                                          <p:spTgt spid="23555"/>
                                        </p:tgtEl>
                                      </p:cBhvr>
                                      <p:to x="100000" y="100000"/>
                                    </p:animScale>
                                    <p:animScale>
                                      <p:cBhvr>
                                        <p:cTn id="20" dur="26">
                                          <p:stCondLst>
                                            <p:cond delay="1312"/>
                                          </p:stCondLst>
                                        </p:cTn>
                                        <p:tgtEl>
                                          <p:spTgt spid="23555"/>
                                        </p:tgtEl>
                                      </p:cBhvr>
                                      <p:to x="100000" y="80000"/>
                                    </p:animScale>
                                    <p:animScale>
                                      <p:cBhvr>
                                        <p:cTn id="21" dur="166" decel="50000">
                                          <p:stCondLst>
                                            <p:cond delay="1338"/>
                                          </p:stCondLst>
                                        </p:cTn>
                                        <p:tgtEl>
                                          <p:spTgt spid="23555"/>
                                        </p:tgtEl>
                                      </p:cBhvr>
                                      <p:to x="100000" y="100000"/>
                                    </p:animScale>
                                    <p:animScale>
                                      <p:cBhvr>
                                        <p:cTn id="22" dur="26">
                                          <p:stCondLst>
                                            <p:cond delay="1642"/>
                                          </p:stCondLst>
                                        </p:cTn>
                                        <p:tgtEl>
                                          <p:spTgt spid="23555"/>
                                        </p:tgtEl>
                                      </p:cBhvr>
                                      <p:to x="100000" y="90000"/>
                                    </p:animScale>
                                    <p:animScale>
                                      <p:cBhvr>
                                        <p:cTn id="23" dur="166" decel="50000">
                                          <p:stCondLst>
                                            <p:cond delay="1668"/>
                                          </p:stCondLst>
                                        </p:cTn>
                                        <p:tgtEl>
                                          <p:spTgt spid="23555"/>
                                        </p:tgtEl>
                                      </p:cBhvr>
                                      <p:to x="100000" y="100000"/>
                                    </p:animScale>
                                    <p:animScale>
                                      <p:cBhvr>
                                        <p:cTn id="24" dur="26">
                                          <p:stCondLst>
                                            <p:cond delay="1808"/>
                                          </p:stCondLst>
                                        </p:cTn>
                                        <p:tgtEl>
                                          <p:spTgt spid="23555"/>
                                        </p:tgtEl>
                                      </p:cBhvr>
                                      <p:to x="100000" y="95000"/>
                                    </p:animScale>
                                    <p:animScale>
                                      <p:cBhvr>
                                        <p:cTn id="25" dur="166" decel="50000">
                                          <p:stCondLst>
                                            <p:cond delay="1834"/>
                                          </p:stCondLst>
                                        </p:cTn>
                                        <p:tgtEl>
                                          <p:spTgt spid="2355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Text Box 64513"/>
          <p:cNvSpPr txBox="1"/>
          <p:nvPr/>
        </p:nvSpPr>
        <p:spPr>
          <a:xfrm>
            <a:off x="381000" y="4038600"/>
            <a:ext cx="5410200" cy="366713"/>
          </a:xfrm>
          <a:prstGeom prst="rect">
            <a:avLst/>
          </a:prstGeom>
          <a:noFill/>
          <a:ln w="9525">
            <a:noFill/>
          </a:ln>
        </p:spPr>
        <p:txBody>
          <a:bodyPr>
            <a:spAutoFit/>
          </a:bodyPr>
          <a:p>
            <a:pPr>
              <a:spcBef>
                <a:spcPct val="50000"/>
              </a:spcBef>
            </a:pPr>
          </a:p>
        </p:txBody>
      </p:sp>
      <p:sp>
        <p:nvSpPr>
          <p:cNvPr id="64515" name="Oval 64514"/>
          <p:cNvSpPr/>
          <p:nvPr/>
        </p:nvSpPr>
        <p:spPr>
          <a:xfrm>
            <a:off x="3276600" y="304800"/>
            <a:ext cx="1905000" cy="838200"/>
          </a:xfrm>
          <a:prstGeom prst="ellipse">
            <a:avLst/>
          </a:prstGeom>
          <a:solidFill>
            <a:srgbClr val="00FFFF"/>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400" b="1" u="sng">
                <a:solidFill>
                  <a:srgbClr val="FF3300"/>
                </a:solidFill>
                <a:effectLst>
                  <a:outerShdw blurRad="38100" dist="38100" dir="2700000">
                    <a:srgbClr val="000000"/>
                  </a:outerShdw>
                </a:effectLst>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64516" name="Text Box 64515"/>
          <p:cNvSpPr txBox="1"/>
          <p:nvPr/>
        </p:nvSpPr>
        <p:spPr>
          <a:xfrm>
            <a:off x="609600" y="1143000"/>
            <a:ext cx="8153400" cy="519113"/>
          </a:xfrm>
          <a:prstGeom prst="rect">
            <a:avLst/>
          </a:prstGeom>
          <a:noFill/>
          <a:ln w="9525">
            <a:noFill/>
          </a:ln>
        </p:spPr>
        <p:txBody>
          <a:bodyPr>
            <a:spAutoFit/>
          </a:bodyPr>
          <a:p>
            <a:pPr algn="ctr">
              <a:spcBef>
                <a:spcPct val="50000"/>
              </a:spcBef>
            </a:pPr>
            <a:r>
              <a:rPr sz="2800" b="1">
                <a:solidFill>
                  <a:srgbClr val="FF3300"/>
                </a:solidFill>
                <a:effectLst>
                  <a:outerShdw blurRad="38100" dist="38100" dir="2700000">
                    <a:srgbClr val="000000"/>
                  </a:outerShdw>
                </a:effectLst>
              </a:rPr>
              <a:t>PHONG TRÀO CÁCH MẠNG 1930 – 1935</a:t>
            </a:r>
            <a:endParaRPr sz="2800">
              <a:solidFill>
                <a:srgbClr val="FF3300"/>
              </a:solidFill>
              <a:effectLst>
                <a:outerShdw blurRad="38100" dist="38100" dir="2700000">
                  <a:srgbClr val="000000"/>
                </a:outerShdw>
              </a:effectLst>
            </a:endParaRPr>
          </a:p>
        </p:txBody>
      </p:sp>
      <p:sp>
        <p:nvSpPr>
          <p:cNvPr id="64517" name="Text Box 64516"/>
          <p:cNvSpPr txBox="1"/>
          <p:nvPr/>
        </p:nvSpPr>
        <p:spPr>
          <a:xfrm>
            <a:off x="2895600" y="1676400"/>
            <a:ext cx="3810000" cy="519113"/>
          </a:xfrm>
          <a:prstGeom prst="rect">
            <a:avLst/>
          </a:prstGeom>
          <a:noFill/>
          <a:ln w="9525">
            <a:noFill/>
          </a:ln>
        </p:spPr>
        <p:txBody>
          <a:bodyPr>
            <a:spAutoFit/>
          </a:bodyPr>
          <a:p>
            <a:pPr>
              <a:spcBef>
                <a:spcPct val="50000"/>
              </a:spcBef>
            </a:pPr>
            <a:r>
              <a:rPr sz="2800" b="1" u="sng" err="1">
                <a:solidFill>
                  <a:srgbClr val="0000FF"/>
                </a:solidFill>
              </a:rPr>
              <a:t>Mục</a:t>
            </a:r>
            <a:r>
              <a:rPr sz="2800" b="1" u="sng">
                <a:solidFill>
                  <a:srgbClr val="0000FF"/>
                </a:solidFill>
              </a:rPr>
              <a:t> </a:t>
            </a:r>
            <a:r>
              <a:rPr sz="2800" b="1" u="sng" err="1">
                <a:solidFill>
                  <a:srgbClr val="0000FF"/>
                </a:solidFill>
              </a:rPr>
              <a:t>tiêu</a:t>
            </a:r>
            <a:r>
              <a:rPr sz="2800" b="1" u="sng">
                <a:solidFill>
                  <a:srgbClr val="0000FF"/>
                </a:solidFill>
              </a:rPr>
              <a:t> </a:t>
            </a:r>
            <a:r>
              <a:rPr sz="2800" b="1" u="sng" err="1">
                <a:solidFill>
                  <a:srgbClr val="0000FF"/>
                </a:solidFill>
              </a:rPr>
              <a:t>tiết</a:t>
            </a:r>
            <a:r>
              <a:rPr sz="2800" b="1" u="sng">
                <a:solidFill>
                  <a:srgbClr val="0000FF"/>
                </a:solidFill>
              </a:rPr>
              <a:t> 2</a:t>
            </a:r>
            <a:endParaRPr sz="2800" b="1" u="sng">
              <a:solidFill>
                <a:srgbClr val="0000FF"/>
              </a:solidFill>
            </a:endParaRPr>
          </a:p>
        </p:txBody>
      </p:sp>
      <p:sp>
        <p:nvSpPr>
          <p:cNvPr id="64518" name="Text Box 64517"/>
          <p:cNvSpPr txBox="1"/>
          <p:nvPr/>
        </p:nvSpPr>
        <p:spPr>
          <a:xfrm>
            <a:off x="533400" y="2133600"/>
            <a:ext cx="8458200" cy="822325"/>
          </a:xfrm>
          <a:prstGeom prst="rect">
            <a:avLst/>
          </a:prstGeom>
          <a:noFill/>
          <a:ln w="9525">
            <a:noFill/>
          </a:ln>
        </p:spPr>
        <p:txBody>
          <a:bodyPr>
            <a:spAutoFit/>
          </a:bodyPr>
          <a:p>
            <a:pPr>
              <a:spcBef>
                <a:spcPct val="50000"/>
              </a:spcBef>
            </a:pPr>
            <a:r>
              <a:rPr sz="2400">
                <a:solidFill>
                  <a:srgbClr val="000066"/>
                </a:solidFill>
              </a:rPr>
              <a:t>1- </a:t>
            </a:r>
            <a:r>
              <a:rPr sz="2400" err="1">
                <a:solidFill>
                  <a:srgbClr val="000066"/>
                </a:solidFill>
              </a:rPr>
              <a:t>Diễn</a:t>
            </a:r>
            <a:r>
              <a:rPr sz="2400">
                <a:solidFill>
                  <a:srgbClr val="000066"/>
                </a:solidFill>
              </a:rPr>
              <a:t> </a:t>
            </a:r>
            <a:r>
              <a:rPr sz="2400" err="1">
                <a:solidFill>
                  <a:srgbClr val="000066"/>
                </a:solidFill>
              </a:rPr>
              <a:t>biến</a:t>
            </a:r>
            <a:r>
              <a:rPr sz="2400">
                <a:solidFill>
                  <a:srgbClr val="000066"/>
                </a:solidFill>
              </a:rPr>
              <a:t> </a:t>
            </a:r>
            <a:r>
              <a:rPr sz="2400" err="1">
                <a:solidFill>
                  <a:srgbClr val="000066"/>
                </a:solidFill>
              </a:rPr>
              <a:t>chính</a:t>
            </a:r>
            <a:r>
              <a:rPr sz="2400">
                <a:solidFill>
                  <a:srgbClr val="000066"/>
                </a:solidFill>
              </a:rPr>
              <a:t> </a:t>
            </a:r>
            <a:r>
              <a:rPr sz="2400" err="1">
                <a:solidFill>
                  <a:srgbClr val="000066"/>
                </a:solidFill>
              </a:rPr>
              <a:t>Hội</a:t>
            </a:r>
            <a:r>
              <a:rPr sz="2400">
                <a:solidFill>
                  <a:srgbClr val="000066"/>
                </a:solidFill>
              </a:rPr>
              <a:t> </a:t>
            </a:r>
            <a:r>
              <a:rPr sz="2400" err="1">
                <a:solidFill>
                  <a:srgbClr val="000066"/>
                </a:solidFill>
              </a:rPr>
              <a:t>nghị</a:t>
            </a:r>
            <a:r>
              <a:rPr sz="2400">
                <a:solidFill>
                  <a:srgbClr val="000066"/>
                </a:solidFill>
              </a:rPr>
              <a:t> </a:t>
            </a:r>
            <a:r>
              <a:rPr sz="2400" err="1">
                <a:solidFill>
                  <a:srgbClr val="000066"/>
                </a:solidFill>
              </a:rPr>
              <a:t>lần</a:t>
            </a:r>
            <a:r>
              <a:rPr sz="2400">
                <a:solidFill>
                  <a:srgbClr val="000066"/>
                </a:solidFill>
              </a:rPr>
              <a:t> </a:t>
            </a:r>
            <a:r>
              <a:rPr sz="2400" err="1">
                <a:solidFill>
                  <a:srgbClr val="000066"/>
                </a:solidFill>
              </a:rPr>
              <a:t>thứ</a:t>
            </a:r>
            <a:r>
              <a:rPr sz="2400">
                <a:solidFill>
                  <a:srgbClr val="000066"/>
                </a:solidFill>
              </a:rPr>
              <a:t> </a:t>
            </a:r>
            <a:r>
              <a:rPr sz="2400" err="1">
                <a:solidFill>
                  <a:srgbClr val="000066"/>
                </a:solidFill>
              </a:rPr>
              <a:t>nhất</a:t>
            </a:r>
            <a:r>
              <a:rPr sz="2400">
                <a:solidFill>
                  <a:srgbClr val="000066"/>
                </a:solidFill>
              </a:rPr>
              <a:t> </a:t>
            </a:r>
            <a:r>
              <a:rPr sz="2400" err="1">
                <a:solidFill>
                  <a:srgbClr val="000066"/>
                </a:solidFill>
              </a:rPr>
              <a:t>của</a:t>
            </a:r>
            <a:r>
              <a:rPr sz="2400">
                <a:solidFill>
                  <a:srgbClr val="000066"/>
                </a:solidFill>
              </a:rPr>
              <a:t> </a:t>
            </a:r>
            <a:r>
              <a:rPr sz="2400" err="1">
                <a:solidFill>
                  <a:srgbClr val="000066"/>
                </a:solidFill>
              </a:rPr>
              <a:t>Đảng</a:t>
            </a:r>
            <a:r>
              <a:rPr sz="2400">
                <a:solidFill>
                  <a:srgbClr val="000066"/>
                </a:solidFill>
              </a:rPr>
              <a:t> </a:t>
            </a:r>
            <a:r>
              <a:rPr sz="2400" err="1">
                <a:solidFill>
                  <a:srgbClr val="000066"/>
                </a:solidFill>
              </a:rPr>
              <a:t>tháng</a:t>
            </a:r>
            <a:r>
              <a:rPr sz="2400">
                <a:solidFill>
                  <a:srgbClr val="000066"/>
                </a:solidFill>
              </a:rPr>
              <a:t> 10-1930.</a:t>
            </a:r>
            <a:endParaRPr sz="2400">
              <a:solidFill>
                <a:srgbClr val="000066"/>
              </a:solidFill>
              <a:effectLst>
                <a:outerShdw blurRad="38100" dist="38100" dir="2700000">
                  <a:srgbClr val="000000"/>
                </a:outerShdw>
              </a:effectLst>
            </a:endParaRPr>
          </a:p>
        </p:txBody>
      </p:sp>
      <p:sp>
        <p:nvSpPr>
          <p:cNvPr id="64519" name="Text Box 64518"/>
          <p:cNvSpPr txBox="1"/>
          <p:nvPr/>
        </p:nvSpPr>
        <p:spPr>
          <a:xfrm>
            <a:off x="533400" y="3124200"/>
            <a:ext cx="6400800" cy="457200"/>
          </a:xfrm>
          <a:prstGeom prst="rect">
            <a:avLst/>
          </a:prstGeom>
          <a:noFill/>
          <a:ln w="9525">
            <a:noFill/>
          </a:ln>
        </p:spPr>
        <p:txBody>
          <a:bodyPr>
            <a:spAutoFit/>
          </a:bodyPr>
          <a:p>
            <a:pPr>
              <a:spcBef>
                <a:spcPct val="50000"/>
              </a:spcBef>
            </a:pPr>
            <a:r>
              <a:rPr sz="2400">
                <a:solidFill>
                  <a:srgbClr val="000066"/>
                </a:solidFill>
              </a:rPr>
              <a:t>2- </a:t>
            </a:r>
            <a:r>
              <a:rPr sz="2400" err="1">
                <a:solidFill>
                  <a:srgbClr val="000066"/>
                </a:solidFill>
              </a:rPr>
              <a:t>Luận</a:t>
            </a:r>
            <a:r>
              <a:rPr sz="2400">
                <a:solidFill>
                  <a:srgbClr val="000066"/>
                </a:solidFill>
              </a:rPr>
              <a:t> </a:t>
            </a:r>
            <a:r>
              <a:rPr sz="2400" err="1">
                <a:solidFill>
                  <a:srgbClr val="000066"/>
                </a:solidFill>
              </a:rPr>
              <a:t>cương</a:t>
            </a:r>
            <a:r>
              <a:rPr sz="2400">
                <a:solidFill>
                  <a:srgbClr val="000066"/>
                </a:solidFill>
              </a:rPr>
              <a:t> </a:t>
            </a:r>
            <a:r>
              <a:rPr sz="2400" err="1">
                <a:solidFill>
                  <a:srgbClr val="000066"/>
                </a:solidFill>
              </a:rPr>
              <a:t>chính</a:t>
            </a:r>
            <a:r>
              <a:rPr sz="2400">
                <a:solidFill>
                  <a:srgbClr val="000066"/>
                </a:solidFill>
              </a:rPr>
              <a:t> </a:t>
            </a:r>
            <a:r>
              <a:rPr sz="2400" err="1">
                <a:solidFill>
                  <a:srgbClr val="000066"/>
                </a:solidFill>
              </a:rPr>
              <a:t>trị</a:t>
            </a:r>
            <a:r>
              <a:rPr sz="2400">
                <a:solidFill>
                  <a:srgbClr val="000066"/>
                </a:solidFill>
              </a:rPr>
              <a:t> </a:t>
            </a:r>
            <a:r>
              <a:rPr sz="2400" err="1">
                <a:solidFill>
                  <a:srgbClr val="000066"/>
                </a:solidFill>
              </a:rPr>
              <a:t>của</a:t>
            </a:r>
            <a:r>
              <a:rPr sz="2400">
                <a:solidFill>
                  <a:srgbClr val="000066"/>
                </a:solidFill>
              </a:rPr>
              <a:t> </a:t>
            </a:r>
            <a:r>
              <a:rPr sz="2400" err="1">
                <a:solidFill>
                  <a:srgbClr val="000066"/>
                </a:solidFill>
              </a:rPr>
              <a:t>Đảng</a:t>
            </a:r>
            <a:endParaRPr sz="2400">
              <a:solidFill>
                <a:srgbClr val="000066"/>
              </a:solidFill>
            </a:endParaRPr>
          </a:p>
        </p:txBody>
      </p:sp>
      <p:sp>
        <p:nvSpPr>
          <p:cNvPr id="64520" name="Text Box 64519"/>
          <p:cNvSpPr txBox="1"/>
          <p:nvPr/>
        </p:nvSpPr>
        <p:spPr>
          <a:xfrm>
            <a:off x="533400" y="4876800"/>
            <a:ext cx="8229600" cy="822325"/>
          </a:xfrm>
          <a:prstGeom prst="rect">
            <a:avLst/>
          </a:prstGeom>
          <a:noFill/>
          <a:ln w="9525">
            <a:noFill/>
          </a:ln>
        </p:spPr>
        <p:txBody>
          <a:bodyPr>
            <a:spAutoFit/>
          </a:bodyPr>
          <a:p>
            <a:pPr>
              <a:spcBef>
                <a:spcPct val="50000"/>
              </a:spcBef>
            </a:pPr>
            <a:r>
              <a:rPr sz="2400">
                <a:solidFill>
                  <a:srgbClr val="000066"/>
                </a:solidFill>
              </a:rPr>
              <a:t>4. </a:t>
            </a:r>
            <a:r>
              <a:rPr sz="2400" err="1">
                <a:solidFill>
                  <a:srgbClr val="000066"/>
                </a:solidFill>
              </a:rPr>
              <a:t>Diễn</a:t>
            </a:r>
            <a:r>
              <a:rPr sz="2400">
                <a:solidFill>
                  <a:srgbClr val="000066"/>
                </a:solidFill>
              </a:rPr>
              <a:t> </a:t>
            </a:r>
            <a:r>
              <a:rPr sz="2400" err="1">
                <a:solidFill>
                  <a:srgbClr val="000066"/>
                </a:solidFill>
              </a:rPr>
              <a:t>biến</a:t>
            </a:r>
            <a:r>
              <a:rPr sz="2400">
                <a:solidFill>
                  <a:srgbClr val="000066"/>
                </a:solidFill>
              </a:rPr>
              <a:t> </a:t>
            </a:r>
            <a:r>
              <a:rPr sz="2400" err="1">
                <a:solidFill>
                  <a:srgbClr val="000066"/>
                </a:solidFill>
              </a:rPr>
              <a:t>chính</a:t>
            </a:r>
            <a:r>
              <a:rPr sz="2400">
                <a:solidFill>
                  <a:srgbClr val="000066"/>
                </a:solidFill>
              </a:rPr>
              <a:t> </a:t>
            </a:r>
            <a:r>
              <a:rPr sz="2400" err="1">
                <a:solidFill>
                  <a:srgbClr val="000066"/>
                </a:solidFill>
              </a:rPr>
              <a:t>của</a:t>
            </a:r>
            <a:r>
              <a:rPr sz="2400">
                <a:solidFill>
                  <a:srgbClr val="000066"/>
                </a:solidFill>
              </a:rPr>
              <a:t> </a:t>
            </a:r>
            <a:r>
              <a:rPr sz="2400" err="1">
                <a:solidFill>
                  <a:srgbClr val="000066"/>
                </a:solidFill>
              </a:rPr>
              <a:t>giai</a:t>
            </a:r>
            <a:r>
              <a:rPr sz="2400">
                <a:solidFill>
                  <a:srgbClr val="000066"/>
                </a:solidFill>
              </a:rPr>
              <a:t> </a:t>
            </a:r>
            <a:r>
              <a:rPr sz="2400" err="1">
                <a:solidFill>
                  <a:srgbClr val="000066"/>
                </a:solidFill>
              </a:rPr>
              <a:t>đoạn</a:t>
            </a:r>
            <a:r>
              <a:rPr sz="2400">
                <a:solidFill>
                  <a:srgbClr val="000066"/>
                </a:solidFill>
              </a:rPr>
              <a:t> </a:t>
            </a:r>
            <a:r>
              <a:rPr sz="2400" err="1">
                <a:solidFill>
                  <a:srgbClr val="000066"/>
                </a:solidFill>
              </a:rPr>
              <a:t>phục</a:t>
            </a:r>
            <a:r>
              <a:rPr sz="2400">
                <a:solidFill>
                  <a:srgbClr val="000066"/>
                </a:solidFill>
              </a:rPr>
              <a:t> </a:t>
            </a:r>
            <a:r>
              <a:rPr sz="2400" err="1">
                <a:solidFill>
                  <a:srgbClr val="000066"/>
                </a:solidFill>
              </a:rPr>
              <a:t>hồi</a:t>
            </a:r>
            <a:r>
              <a:rPr sz="2400">
                <a:solidFill>
                  <a:srgbClr val="000066"/>
                </a:solidFill>
              </a:rPr>
              <a:t> </a:t>
            </a:r>
            <a:r>
              <a:rPr sz="2400" err="1">
                <a:solidFill>
                  <a:srgbClr val="000066"/>
                </a:solidFill>
              </a:rPr>
              <a:t>phong</a:t>
            </a:r>
            <a:r>
              <a:rPr sz="2400">
                <a:solidFill>
                  <a:srgbClr val="000066"/>
                </a:solidFill>
              </a:rPr>
              <a:t> </a:t>
            </a:r>
            <a:r>
              <a:rPr sz="2400" err="1">
                <a:solidFill>
                  <a:srgbClr val="000066"/>
                </a:solidFill>
              </a:rPr>
              <a:t>trào</a:t>
            </a:r>
            <a:r>
              <a:rPr sz="2400">
                <a:solidFill>
                  <a:srgbClr val="000066"/>
                </a:solidFill>
              </a:rPr>
              <a:t> </a:t>
            </a:r>
            <a:r>
              <a:rPr sz="2400" err="1">
                <a:solidFill>
                  <a:srgbClr val="000066"/>
                </a:solidFill>
              </a:rPr>
              <a:t>cách</a:t>
            </a:r>
            <a:r>
              <a:rPr sz="2400">
                <a:solidFill>
                  <a:srgbClr val="000066"/>
                </a:solidFill>
              </a:rPr>
              <a:t> </a:t>
            </a:r>
            <a:r>
              <a:rPr sz="2400" err="1">
                <a:solidFill>
                  <a:srgbClr val="000066"/>
                </a:solidFill>
              </a:rPr>
              <a:t>mạng</a:t>
            </a:r>
            <a:r>
              <a:rPr sz="2400">
                <a:solidFill>
                  <a:srgbClr val="000066"/>
                </a:solidFill>
              </a:rPr>
              <a:t> 1932 - 1935</a:t>
            </a:r>
            <a:endParaRPr sz="2400">
              <a:solidFill>
                <a:srgbClr val="000066"/>
              </a:solidFill>
              <a:effectLst>
                <a:outerShdw blurRad="38100" dist="38100" dir="2700000">
                  <a:srgbClr val="000000"/>
                </a:outerShdw>
              </a:effectLst>
            </a:endParaRPr>
          </a:p>
        </p:txBody>
      </p:sp>
      <p:sp>
        <p:nvSpPr>
          <p:cNvPr id="64521" name="Text Box 64520"/>
          <p:cNvSpPr txBox="1"/>
          <p:nvPr/>
        </p:nvSpPr>
        <p:spPr>
          <a:xfrm>
            <a:off x="533400" y="3810000"/>
            <a:ext cx="8153400" cy="822325"/>
          </a:xfrm>
          <a:prstGeom prst="rect">
            <a:avLst/>
          </a:prstGeom>
          <a:noFill/>
          <a:ln w="9525">
            <a:noFill/>
          </a:ln>
        </p:spPr>
        <p:txBody>
          <a:bodyPr>
            <a:spAutoFit/>
          </a:bodyPr>
          <a:p>
            <a:pPr>
              <a:spcBef>
                <a:spcPct val="50000"/>
              </a:spcBef>
            </a:pPr>
            <a:r>
              <a:rPr sz="2400">
                <a:solidFill>
                  <a:srgbClr val="000066"/>
                </a:solidFill>
              </a:rPr>
              <a:t>3. Ý </a:t>
            </a:r>
            <a:r>
              <a:rPr sz="2400" err="1">
                <a:solidFill>
                  <a:srgbClr val="000066"/>
                </a:solidFill>
              </a:rPr>
              <a:t>nghĩa</a:t>
            </a:r>
            <a:r>
              <a:rPr sz="2400">
                <a:solidFill>
                  <a:srgbClr val="000066"/>
                </a:solidFill>
              </a:rPr>
              <a:t> </a:t>
            </a:r>
            <a:r>
              <a:rPr sz="2400" err="1">
                <a:solidFill>
                  <a:srgbClr val="000066"/>
                </a:solidFill>
              </a:rPr>
              <a:t>và</a:t>
            </a:r>
            <a:r>
              <a:rPr sz="2400">
                <a:solidFill>
                  <a:srgbClr val="000066"/>
                </a:solidFill>
              </a:rPr>
              <a:t> </a:t>
            </a:r>
            <a:r>
              <a:rPr sz="2400" err="1">
                <a:solidFill>
                  <a:srgbClr val="000066"/>
                </a:solidFill>
              </a:rPr>
              <a:t>bài</a:t>
            </a:r>
            <a:r>
              <a:rPr sz="2400">
                <a:solidFill>
                  <a:srgbClr val="000066"/>
                </a:solidFill>
              </a:rPr>
              <a:t> </a:t>
            </a:r>
            <a:r>
              <a:rPr sz="2400" err="1">
                <a:solidFill>
                  <a:srgbClr val="000066"/>
                </a:solidFill>
              </a:rPr>
              <a:t>học</a:t>
            </a:r>
            <a:r>
              <a:rPr sz="2400">
                <a:solidFill>
                  <a:srgbClr val="000066"/>
                </a:solidFill>
              </a:rPr>
              <a:t> </a:t>
            </a:r>
            <a:r>
              <a:rPr sz="2400" err="1">
                <a:solidFill>
                  <a:srgbClr val="000066"/>
                </a:solidFill>
              </a:rPr>
              <a:t>kinh</a:t>
            </a:r>
            <a:r>
              <a:rPr sz="2400">
                <a:solidFill>
                  <a:srgbClr val="000066"/>
                </a:solidFill>
              </a:rPr>
              <a:t> </a:t>
            </a:r>
            <a:r>
              <a:rPr sz="2400" err="1">
                <a:solidFill>
                  <a:srgbClr val="000066"/>
                </a:solidFill>
              </a:rPr>
              <a:t>nghiệm</a:t>
            </a:r>
            <a:r>
              <a:rPr sz="2400">
                <a:solidFill>
                  <a:srgbClr val="000066"/>
                </a:solidFill>
              </a:rPr>
              <a:t> </a:t>
            </a:r>
            <a:r>
              <a:rPr sz="2400" err="1">
                <a:solidFill>
                  <a:srgbClr val="000066"/>
                </a:solidFill>
              </a:rPr>
              <a:t>của</a:t>
            </a:r>
            <a:r>
              <a:rPr sz="2400">
                <a:solidFill>
                  <a:srgbClr val="000066"/>
                </a:solidFill>
              </a:rPr>
              <a:t> </a:t>
            </a:r>
            <a:r>
              <a:rPr sz="2400" err="1">
                <a:solidFill>
                  <a:srgbClr val="000066"/>
                </a:solidFill>
              </a:rPr>
              <a:t>phong</a:t>
            </a:r>
            <a:r>
              <a:rPr sz="2400">
                <a:solidFill>
                  <a:srgbClr val="000066"/>
                </a:solidFill>
              </a:rPr>
              <a:t> </a:t>
            </a:r>
            <a:r>
              <a:rPr sz="2400" err="1">
                <a:solidFill>
                  <a:srgbClr val="000066"/>
                </a:solidFill>
              </a:rPr>
              <a:t>trào</a:t>
            </a:r>
            <a:r>
              <a:rPr sz="2400">
                <a:solidFill>
                  <a:srgbClr val="000066"/>
                </a:solidFill>
              </a:rPr>
              <a:t> </a:t>
            </a:r>
            <a:r>
              <a:rPr sz="2400" err="1">
                <a:solidFill>
                  <a:srgbClr val="000066"/>
                </a:solidFill>
              </a:rPr>
              <a:t>cách</a:t>
            </a:r>
            <a:r>
              <a:rPr sz="2400">
                <a:solidFill>
                  <a:srgbClr val="000066"/>
                </a:solidFill>
              </a:rPr>
              <a:t> </a:t>
            </a:r>
            <a:r>
              <a:rPr sz="2400" err="1">
                <a:solidFill>
                  <a:srgbClr val="000066"/>
                </a:solidFill>
              </a:rPr>
              <a:t>mạng</a:t>
            </a:r>
            <a:r>
              <a:rPr sz="2400">
                <a:solidFill>
                  <a:srgbClr val="000066"/>
                </a:solidFill>
              </a:rPr>
              <a:t> 1930 - 1931</a:t>
            </a:r>
            <a:endParaRPr sz="240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4518"/>
                                        </p:tgtEl>
                                        <p:attrNameLst>
                                          <p:attrName>style.visibility</p:attrName>
                                        </p:attrNameLst>
                                      </p:cBhvr>
                                      <p:to>
                                        <p:strVal val="visible"/>
                                      </p:to>
                                    </p:set>
                                    <p:anim calcmode="lin" valueType="num">
                                      <p:cBhvr>
                                        <p:cTn id="7" dur="1000" fill="hold"/>
                                        <p:tgtEl>
                                          <p:spTgt spid="64518"/>
                                        </p:tgtEl>
                                        <p:attrNameLst>
                                          <p:attrName>ppt_w</p:attrName>
                                        </p:attrNameLst>
                                      </p:cBhvr>
                                      <p:tavLst>
                                        <p:tav tm="0">
                                          <p:val>
                                            <p:fltVal val="0.000000"/>
                                          </p:val>
                                        </p:tav>
                                        <p:tav tm="100000">
                                          <p:val>
                                            <p:strVal val="#ppt_w"/>
                                          </p:val>
                                        </p:tav>
                                      </p:tavLst>
                                    </p:anim>
                                    <p:anim calcmode="lin" valueType="num">
                                      <p:cBhvr>
                                        <p:cTn id="8" dur="1000" fill="hold"/>
                                        <p:tgtEl>
                                          <p:spTgt spid="64518"/>
                                        </p:tgtEl>
                                        <p:attrNameLst>
                                          <p:attrName>ppt_h</p:attrName>
                                        </p:attrNameLst>
                                      </p:cBhvr>
                                      <p:tavLst>
                                        <p:tav tm="0">
                                          <p:val>
                                            <p:fltVal val="0.000000"/>
                                          </p:val>
                                        </p:tav>
                                        <p:tav tm="100000">
                                          <p:val>
                                            <p:strVal val="#ppt_h"/>
                                          </p:val>
                                        </p:tav>
                                      </p:tavLst>
                                    </p:anim>
                                    <p:anim calcmode="lin" valueType="num">
                                      <p:cBhvr>
                                        <p:cTn id="9" dur="1000" fill="hold"/>
                                        <p:tgtEl>
                                          <p:spTgt spid="64518"/>
                                        </p:tgtEl>
                                        <p:attrNameLst>
                                          <p:attrName>style.rotation</p:attrName>
                                        </p:attrNameLst>
                                      </p:cBhvr>
                                      <p:tavLst>
                                        <p:tav tm="0">
                                          <p:val>
                                            <p:fltVal val="90.000000"/>
                                          </p:val>
                                        </p:tav>
                                        <p:tav tm="100000">
                                          <p:val>
                                            <p:fltVal val="0.000000"/>
                                          </p:val>
                                        </p:tav>
                                      </p:tavLst>
                                    </p:anim>
                                    <p:animEffect transition="in" filter="fade">
                                      <p:cBhvr>
                                        <p:cTn id="10" dur="1000"/>
                                        <p:tgtEl>
                                          <p:spTgt spid="64518"/>
                                        </p:tgtEl>
                                      </p:cBhvr>
                                    </p:animEffect>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64519"/>
                                        </p:tgtEl>
                                        <p:attrNameLst>
                                          <p:attrName>style.visibility</p:attrName>
                                        </p:attrNameLst>
                                      </p:cBhvr>
                                      <p:to>
                                        <p:strVal val="visible"/>
                                      </p:to>
                                    </p:set>
                                    <p:animEffect transition="in" filter="fade">
                                      <p:cBhvr>
                                        <p:cTn id="15" dur="1000"/>
                                        <p:tgtEl>
                                          <p:spTgt spid="64519"/>
                                        </p:tgtEl>
                                      </p:cBhvr>
                                    </p:animEffect>
                                    <p:anim calcmode="lin" valueType="num">
                                      <p:cBhvr>
                                        <p:cTn id="16" dur="1000" fill="hold"/>
                                        <p:tgtEl>
                                          <p:spTgt spid="64519"/>
                                        </p:tgtEl>
                                        <p:attrNameLst>
                                          <p:attrName>ppt_x</p:attrName>
                                        </p:attrNameLst>
                                      </p:cBhvr>
                                      <p:tavLst>
                                        <p:tav tm="0">
                                          <p:val>
                                            <p:strVal val="#ppt_x-.1"/>
                                          </p:val>
                                        </p:tav>
                                        <p:tav tm="100000">
                                          <p:val>
                                            <p:strVal val="#ppt_x"/>
                                          </p:val>
                                        </p:tav>
                                      </p:tavLst>
                                    </p:anim>
                                    <p:anim calcmode="lin" valueType="num">
                                      <p:cBhvr>
                                        <p:cTn id="17" dur="1000" fill="hold"/>
                                        <p:tgtEl>
                                          <p:spTgt spid="64519"/>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nodeType="clickEffect">
                                  <p:stCondLst>
                                    <p:cond delay="0"/>
                                  </p:stCondLst>
                                  <p:iterate type="lt">
                                    <p:tmPct val="10000"/>
                                  </p:iterate>
                                  <p:childTnLst>
                                    <p:set>
                                      <p:cBhvr>
                                        <p:cTn id="21" dur="1" fill="hold">
                                          <p:stCondLst>
                                            <p:cond delay="0"/>
                                          </p:stCondLst>
                                        </p:cTn>
                                        <p:tgtEl>
                                          <p:spTgt spid="64521">
                                            <p:txEl>
                                              <p:charRg st="0" end="71"/>
                                            </p:txEl>
                                          </p:spTgt>
                                        </p:tgtEl>
                                        <p:attrNameLst>
                                          <p:attrName>style.visibility</p:attrName>
                                        </p:attrNameLst>
                                      </p:cBhvr>
                                      <p:to>
                                        <p:strVal val="visible"/>
                                      </p:to>
                                    </p:set>
                                    <p:animEffect transition="in" filter="fade">
                                      <p:cBhvr>
                                        <p:cTn id="22" dur="1000"/>
                                        <p:tgtEl>
                                          <p:spTgt spid="64521">
                                            <p:txEl>
                                              <p:charRg st="0" end="71"/>
                                            </p:txEl>
                                          </p:spTgt>
                                        </p:tgtEl>
                                      </p:cBhvr>
                                    </p:animEffect>
                                    <p:anim calcmode="lin" valueType="num">
                                      <p:cBhvr>
                                        <p:cTn id="23" dur="1000" fill="hold"/>
                                        <p:tgtEl>
                                          <p:spTgt spid="64521">
                                            <p:txEl>
                                              <p:charRg st="0" end="71"/>
                                            </p:txEl>
                                          </p:spTgt>
                                        </p:tgtEl>
                                        <p:attrNameLst>
                                          <p:attrName>ppt_x</p:attrName>
                                        </p:attrNameLst>
                                      </p:cBhvr>
                                      <p:tavLst>
                                        <p:tav tm="0">
                                          <p:val>
                                            <p:strVal val="#ppt_x-.1"/>
                                          </p:val>
                                        </p:tav>
                                        <p:tav tm="100000">
                                          <p:val>
                                            <p:strVal val="#ppt_x"/>
                                          </p:val>
                                        </p:tav>
                                      </p:tavLst>
                                    </p:anim>
                                    <p:anim calcmode="lin" valueType="num">
                                      <p:cBhvr>
                                        <p:cTn id="24" dur="1000" fill="hold"/>
                                        <p:tgtEl>
                                          <p:spTgt spid="64521">
                                            <p:txEl>
                                              <p:charRg st="0" end="7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64520"/>
                                        </p:tgtEl>
                                        <p:attrNameLst>
                                          <p:attrName>style.visibility</p:attrName>
                                        </p:attrNameLst>
                                      </p:cBhvr>
                                      <p:to>
                                        <p:strVal val="visible"/>
                                      </p:to>
                                    </p:set>
                                    <p:animEffect transition="in" filter="fade">
                                      <p:cBhvr>
                                        <p:cTn id="29" dur="1000"/>
                                        <p:tgtEl>
                                          <p:spTgt spid="64520"/>
                                        </p:tgtEl>
                                      </p:cBhvr>
                                    </p:animEffect>
                                    <p:anim calcmode="lin" valueType="num">
                                      <p:cBhvr>
                                        <p:cTn id="30" dur="1000" fill="hold"/>
                                        <p:tgtEl>
                                          <p:spTgt spid="64520"/>
                                        </p:tgtEl>
                                        <p:attrNameLst>
                                          <p:attrName>ppt_x</p:attrName>
                                        </p:attrNameLst>
                                      </p:cBhvr>
                                      <p:tavLst>
                                        <p:tav tm="0">
                                          <p:val>
                                            <p:strVal val="#ppt_x-.1"/>
                                          </p:val>
                                        </p:tav>
                                        <p:tav tm="100000">
                                          <p:val>
                                            <p:strVal val="#ppt_x"/>
                                          </p:val>
                                        </p:tav>
                                      </p:tavLst>
                                    </p:anim>
                                    <p:anim calcmode="lin" valueType="num">
                                      <p:cBhvr>
                                        <p:cTn id="31" dur="1000" fill="hold"/>
                                        <p:tgtEl>
                                          <p:spTgt spid="645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8" grpId="0"/>
      <p:bldP spid="64519" grpId="0"/>
      <p:bldP spid="645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Oval 54273"/>
          <p:cNvSpPr/>
          <p:nvPr/>
        </p:nvSpPr>
        <p:spPr>
          <a:xfrm>
            <a:off x="3810000" y="152400"/>
            <a:ext cx="13716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54275" name="Text Box 54274"/>
          <p:cNvSpPr txBox="1"/>
          <p:nvPr/>
        </p:nvSpPr>
        <p:spPr>
          <a:xfrm>
            <a:off x="914400" y="6858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54276" name="Text Box 54275"/>
          <p:cNvSpPr txBox="1"/>
          <p:nvPr/>
        </p:nvSpPr>
        <p:spPr>
          <a:xfrm>
            <a:off x="304800" y="1143000"/>
            <a:ext cx="8534400" cy="946150"/>
          </a:xfrm>
          <a:prstGeom prst="rect">
            <a:avLst/>
          </a:prstGeom>
          <a:noFill/>
          <a:ln w="9525">
            <a:noFill/>
          </a:ln>
        </p:spPr>
        <p:txBody>
          <a:bodyPr>
            <a:spAutoFit/>
          </a:bodyPr>
          <a:p>
            <a:pPr>
              <a:spcBef>
                <a:spcPct val="50000"/>
              </a:spcBef>
            </a:pPr>
            <a:r>
              <a:rPr sz="2800" b="1">
                <a:solidFill>
                  <a:srgbClr val="000099"/>
                </a:solidFill>
                <a:latin typeface="Times New Roman" panose="02020603050405020304" pitchFamily="18" charset="0"/>
              </a:rPr>
              <a:t>II - </a:t>
            </a:r>
            <a:r>
              <a:rPr sz="2800" b="1" u="sng" err="1">
                <a:solidFill>
                  <a:srgbClr val="000099"/>
                </a:solidFill>
                <a:latin typeface="Times New Roman" panose="02020603050405020304" pitchFamily="18" charset="0"/>
              </a:rPr>
              <a:t>Phong</a:t>
            </a:r>
            <a:r>
              <a:rPr sz="2800" b="1" u="sng">
                <a:solidFill>
                  <a:srgbClr val="000099"/>
                </a:solidFill>
                <a:latin typeface="Times New Roman" panose="02020603050405020304" pitchFamily="18" charset="0"/>
              </a:rPr>
              <a:t> </a:t>
            </a:r>
            <a:r>
              <a:rPr sz="2800" b="1" u="sng" err="1">
                <a:solidFill>
                  <a:srgbClr val="000099"/>
                </a:solidFill>
                <a:latin typeface="Times New Roman" panose="02020603050405020304" pitchFamily="18" charset="0"/>
              </a:rPr>
              <a:t>trào</a:t>
            </a:r>
            <a:r>
              <a:rPr sz="2800" b="1" u="sng">
                <a:solidFill>
                  <a:srgbClr val="000099"/>
                </a:solidFill>
                <a:latin typeface="Times New Roman" panose="02020603050405020304" pitchFamily="18" charset="0"/>
              </a:rPr>
              <a:t> </a:t>
            </a:r>
            <a:r>
              <a:rPr sz="2800" b="1" u="sng" err="1">
                <a:solidFill>
                  <a:srgbClr val="000099"/>
                </a:solidFill>
                <a:latin typeface="Times New Roman" panose="02020603050405020304" pitchFamily="18" charset="0"/>
              </a:rPr>
              <a:t>cách</a:t>
            </a:r>
            <a:r>
              <a:rPr sz="2800" b="1" u="sng">
                <a:solidFill>
                  <a:srgbClr val="000099"/>
                </a:solidFill>
                <a:latin typeface="Times New Roman" panose="02020603050405020304" pitchFamily="18" charset="0"/>
              </a:rPr>
              <a:t> </a:t>
            </a:r>
            <a:r>
              <a:rPr sz="2800" b="1" u="sng" err="1">
                <a:solidFill>
                  <a:srgbClr val="000099"/>
                </a:solidFill>
                <a:latin typeface="Times New Roman" panose="02020603050405020304" pitchFamily="18" charset="0"/>
              </a:rPr>
              <a:t>mạng</a:t>
            </a:r>
            <a:r>
              <a:rPr sz="2800" b="1" u="sng">
                <a:solidFill>
                  <a:srgbClr val="000099"/>
                </a:solidFill>
                <a:latin typeface="Times New Roman" panose="02020603050405020304" pitchFamily="18" charset="0"/>
              </a:rPr>
              <a:t> 1930 – 1931 </a:t>
            </a:r>
            <a:r>
              <a:rPr sz="2800" b="1" u="sng" err="1">
                <a:solidFill>
                  <a:srgbClr val="000099"/>
                </a:solidFill>
                <a:latin typeface="Times New Roman" panose="02020603050405020304" pitchFamily="18" charset="0"/>
              </a:rPr>
              <a:t>với</a:t>
            </a:r>
            <a:r>
              <a:rPr sz="2800" b="1" u="sng">
                <a:solidFill>
                  <a:srgbClr val="000099"/>
                </a:solidFill>
                <a:latin typeface="Times New Roman" panose="02020603050405020304" pitchFamily="18" charset="0"/>
              </a:rPr>
              <a:t> </a:t>
            </a:r>
            <a:r>
              <a:rPr sz="2800" b="1" u="sng" err="1">
                <a:solidFill>
                  <a:srgbClr val="000099"/>
                </a:solidFill>
                <a:latin typeface="Times New Roman" panose="02020603050405020304" pitchFamily="18" charset="0"/>
              </a:rPr>
              <a:t>đỉnh</a:t>
            </a:r>
            <a:r>
              <a:rPr sz="2800" b="1" u="sng">
                <a:solidFill>
                  <a:srgbClr val="000099"/>
                </a:solidFill>
                <a:latin typeface="Times New Roman" panose="02020603050405020304" pitchFamily="18" charset="0"/>
              </a:rPr>
              <a:t> </a:t>
            </a:r>
            <a:r>
              <a:rPr sz="2800" b="1" u="sng" err="1">
                <a:solidFill>
                  <a:srgbClr val="000099"/>
                </a:solidFill>
                <a:latin typeface="Times New Roman" panose="02020603050405020304" pitchFamily="18" charset="0"/>
              </a:rPr>
              <a:t>cao</a:t>
            </a:r>
            <a:r>
              <a:rPr sz="2800" b="1" u="sng">
                <a:solidFill>
                  <a:srgbClr val="000099"/>
                </a:solidFill>
                <a:latin typeface="Times New Roman" panose="02020603050405020304" pitchFamily="18" charset="0"/>
              </a:rPr>
              <a:t> </a:t>
            </a:r>
            <a:r>
              <a:rPr sz="2800" b="1" u="sng" err="1">
                <a:solidFill>
                  <a:srgbClr val="000099"/>
                </a:solidFill>
                <a:latin typeface="Times New Roman" panose="02020603050405020304" pitchFamily="18" charset="0"/>
              </a:rPr>
              <a:t>xô</a:t>
            </a:r>
            <a:r>
              <a:rPr sz="2800" b="1" u="sng">
                <a:solidFill>
                  <a:srgbClr val="000099"/>
                </a:solidFill>
                <a:latin typeface="Times New Roman" panose="02020603050405020304" pitchFamily="18" charset="0"/>
              </a:rPr>
              <a:t> </a:t>
            </a:r>
            <a:r>
              <a:rPr sz="2800" b="1" u="sng" err="1">
                <a:solidFill>
                  <a:srgbClr val="000099"/>
                </a:solidFill>
                <a:latin typeface="Times New Roman" panose="02020603050405020304" pitchFamily="18" charset="0"/>
              </a:rPr>
              <a:t>viết</a:t>
            </a:r>
            <a:r>
              <a:rPr sz="2800" b="1" u="sng">
                <a:solidFill>
                  <a:srgbClr val="000099"/>
                </a:solidFill>
                <a:latin typeface="Times New Roman" panose="02020603050405020304" pitchFamily="18" charset="0"/>
              </a:rPr>
              <a:t> </a:t>
            </a:r>
            <a:r>
              <a:rPr sz="2800" b="1" u="sng" err="1">
                <a:solidFill>
                  <a:srgbClr val="000099"/>
                </a:solidFill>
                <a:latin typeface="Times New Roman" panose="02020603050405020304" pitchFamily="18" charset="0"/>
              </a:rPr>
              <a:t>Nghệ-Tĩnh</a:t>
            </a:r>
            <a:endParaRPr sz="2800" b="1" u="sng">
              <a:solidFill>
                <a:srgbClr val="000099"/>
              </a:solidFill>
              <a:latin typeface="Times New Roman" panose="02020603050405020304" pitchFamily="18" charset="0"/>
            </a:endParaRPr>
          </a:p>
        </p:txBody>
      </p:sp>
      <p:sp>
        <p:nvSpPr>
          <p:cNvPr id="54284" name="Text Box 54283"/>
          <p:cNvSpPr txBox="1"/>
          <p:nvPr/>
        </p:nvSpPr>
        <p:spPr>
          <a:xfrm>
            <a:off x="381000" y="2057400"/>
            <a:ext cx="8458200" cy="822325"/>
          </a:xfrm>
          <a:prstGeom prst="rect">
            <a:avLst/>
          </a:prstGeom>
          <a:noFill/>
          <a:ln w="9525">
            <a:noFill/>
          </a:ln>
        </p:spPr>
        <p:txBody>
          <a:bodyPr>
            <a:spAutoFit/>
          </a:bodyPr>
          <a:p>
            <a:pPr>
              <a:spcBef>
                <a:spcPct val="50000"/>
              </a:spcBef>
            </a:pPr>
            <a:r>
              <a:rPr sz="2400" b="1">
                <a:solidFill>
                  <a:schemeClr val="folHlink"/>
                </a:solidFill>
              </a:rPr>
              <a:t>3. </a:t>
            </a:r>
            <a:r>
              <a:rPr sz="2400" b="1" u="sng" err="1">
                <a:solidFill>
                  <a:schemeClr val="folHlink"/>
                </a:solidFill>
              </a:rPr>
              <a:t>Hội</a:t>
            </a:r>
            <a:r>
              <a:rPr sz="2400" b="1" u="sng">
                <a:solidFill>
                  <a:schemeClr val="folHlink"/>
                </a:solidFill>
              </a:rPr>
              <a:t> </a:t>
            </a:r>
            <a:r>
              <a:rPr sz="2400" b="1" u="sng" err="1">
                <a:solidFill>
                  <a:schemeClr val="folHlink"/>
                </a:solidFill>
              </a:rPr>
              <a:t>nghị</a:t>
            </a:r>
            <a:r>
              <a:rPr sz="2400" b="1" u="sng">
                <a:solidFill>
                  <a:schemeClr val="folHlink"/>
                </a:solidFill>
              </a:rPr>
              <a:t> </a:t>
            </a:r>
            <a:r>
              <a:rPr sz="2400" b="1" u="sng" err="1">
                <a:solidFill>
                  <a:schemeClr val="folHlink"/>
                </a:solidFill>
              </a:rPr>
              <a:t>lần</a:t>
            </a:r>
            <a:r>
              <a:rPr sz="2400" b="1" u="sng">
                <a:solidFill>
                  <a:schemeClr val="folHlink"/>
                </a:solidFill>
              </a:rPr>
              <a:t> </a:t>
            </a:r>
            <a:r>
              <a:rPr sz="2400" b="1" u="sng" err="1">
                <a:solidFill>
                  <a:schemeClr val="folHlink"/>
                </a:solidFill>
              </a:rPr>
              <a:t>thứ</a:t>
            </a:r>
            <a:r>
              <a:rPr sz="2400" b="1" u="sng">
                <a:solidFill>
                  <a:schemeClr val="folHlink"/>
                </a:solidFill>
              </a:rPr>
              <a:t> </a:t>
            </a:r>
            <a:r>
              <a:rPr sz="2400" b="1" u="sng" err="1">
                <a:solidFill>
                  <a:schemeClr val="folHlink"/>
                </a:solidFill>
              </a:rPr>
              <a:t>nhất</a:t>
            </a:r>
            <a:r>
              <a:rPr sz="2400" b="1" u="sng">
                <a:solidFill>
                  <a:schemeClr val="folHlink"/>
                </a:solidFill>
              </a:rPr>
              <a:t> BCH </a:t>
            </a:r>
            <a:r>
              <a:rPr sz="2400" b="1" u="sng" err="1">
                <a:solidFill>
                  <a:schemeClr val="folHlink"/>
                </a:solidFill>
              </a:rPr>
              <a:t>Trung</a:t>
            </a:r>
            <a:r>
              <a:rPr sz="2400" b="1" u="sng">
                <a:solidFill>
                  <a:schemeClr val="folHlink"/>
                </a:solidFill>
              </a:rPr>
              <a:t> </a:t>
            </a:r>
            <a:r>
              <a:rPr sz="2400" b="1" u="sng" err="1">
                <a:solidFill>
                  <a:schemeClr val="folHlink"/>
                </a:solidFill>
              </a:rPr>
              <a:t>ương</a:t>
            </a:r>
            <a:r>
              <a:rPr sz="2400" b="1" u="sng">
                <a:solidFill>
                  <a:schemeClr val="folHlink"/>
                </a:solidFill>
              </a:rPr>
              <a:t> </a:t>
            </a:r>
            <a:r>
              <a:rPr sz="2400" b="1" u="sng" err="1">
                <a:solidFill>
                  <a:schemeClr val="folHlink"/>
                </a:solidFill>
              </a:rPr>
              <a:t>lâm</a:t>
            </a:r>
            <a:r>
              <a:rPr sz="2400" b="1" u="sng">
                <a:solidFill>
                  <a:schemeClr val="folHlink"/>
                </a:solidFill>
              </a:rPr>
              <a:t> </a:t>
            </a:r>
            <a:r>
              <a:rPr sz="2400" b="1" u="sng" err="1">
                <a:solidFill>
                  <a:schemeClr val="folHlink"/>
                </a:solidFill>
              </a:rPr>
              <a:t>thời</a:t>
            </a:r>
            <a:r>
              <a:rPr sz="2400" b="1" u="sng">
                <a:solidFill>
                  <a:schemeClr val="folHlink"/>
                </a:solidFill>
              </a:rPr>
              <a:t> </a:t>
            </a:r>
            <a:r>
              <a:rPr sz="2400" b="1" u="sng" err="1">
                <a:solidFill>
                  <a:schemeClr val="folHlink"/>
                </a:solidFill>
              </a:rPr>
              <a:t>Đảng</a:t>
            </a:r>
            <a:r>
              <a:rPr sz="2400" b="1" u="sng">
                <a:solidFill>
                  <a:schemeClr val="folHlink"/>
                </a:solidFill>
              </a:rPr>
              <a:t> </a:t>
            </a:r>
            <a:r>
              <a:rPr sz="2400" b="1" u="sng" err="1">
                <a:solidFill>
                  <a:schemeClr val="folHlink"/>
                </a:solidFill>
              </a:rPr>
              <a:t>Cộng</a:t>
            </a:r>
            <a:r>
              <a:rPr sz="2400" b="1" u="sng">
                <a:solidFill>
                  <a:schemeClr val="folHlink"/>
                </a:solidFill>
              </a:rPr>
              <a:t> </a:t>
            </a:r>
            <a:r>
              <a:rPr sz="2400" b="1" u="sng" err="1">
                <a:solidFill>
                  <a:schemeClr val="folHlink"/>
                </a:solidFill>
              </a:rPr>
              <a:t>sản</a:t>
            </a:r>
            <a:r>
              <a:rPr sz="2400" b="1" u="sng">
                <a:solidFill>
                  <a:schemeClr val="folHlink"/>
                </a:solidFill>
              </a:rPr>
              <a:t> </a:t>
            </a:r>
            <a:r>
              <a:rPr sz="2400" b="1" u="sng" err="1">
                <a:solidFill>
                  <a:schemeClr val="folHlink"/>
                </a:solidFill>
              </a:rPr>
              <a:t>Việt</a:t>
            </a:r>
            <a:r>
              <a:rPr sz="2400" b="1" u="sng">
                <a:solidFill>
                  <a:schemeClr val="folHlink"/>
                </a:solidFill>
              </a:rPr>
              <a:t> Nam(10-1930)</a:t>
            </a:r>
            <a:endParaRPr sz="2400">
              <a:solidFill>
                <a:schemeClr val="folHlink"/>
              </a:solidFill>
            </a:endParaRPr>
          </a:p>
        </p:txBody>
      </p:sp>
      <p:sp>
        <p:nvSpPr>
          <p:cNvPr id="54285" name="Text Box 54284"/>
          <p:cNvSpPr txBox="1"/>
          <p:nvPr/>
        </p:nvSpPr>
        <p:spPr>
          <a:xfrm>
            <a:off x="533400" y="3429000"/>
            <a:ext cx="83058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a:t>+ </a:t>
            </a:r>
            <a:r>
              <a:rPr sz="2400" err="1"/>
              <a:t>Hội</a:t>
            </a:r>
            <a:r>
              <a:rPr sz="2400"/>
              <a:t> </a:t>
            </a:r>
            <a:r>
              <a:rPr sz="2400" err="1"/>
              <a:t>nghị</a:t>
            </a:r>
            <a:r>
              <a:rPr sz="2400"/>
              <a:t> </a:t>
            </a:r>
            <a:r>
              <a:rPr sz="2400" err="1"/>
              <a:t>lần</a:t>
            </a:r>
            <a:r>
              <a:rPr sz="2400"/>
              <a:t> </a:t>
            </a:r>
            <a:r>
              <a:rPr sz="2400" err="1"/>
              <a:t>thứ</a:t>
            </a:r>
            <a:r>
              <a:rPr sz="2400"/>
              <a:t> </a:t>
            </a:r>
            <a:r>
              <a:rPr sz="2400" err="1"/>
              <a:t>nhất</a:t>
            </a:r>
            <a:r>
              <a:rPr sz="2400"/>
              <a:t> </a:t>
            </a:r>
            <a:r>
              <a:rPr sz="2400" err="1"/>
              <a:t>của</a:t>
            </a:r>
            <a:r>
              <a:rPr sz="2400"/>
              <a:t> </a:t>
            </a:r>
            <a:r>
              <a:rPr sz="2400" err="1"/>
              <a:t>Đảng</a:t>
            </a:r>
            <a:r>
              <a:rPr sz="2400"/>
              <a:t> </a:t>
            </a:r>
            <a:r>
              <a:rPr sz="2400" err="1"/>
              <a:t>họp</a:t>
            </a:r>
            <a:r>
              <a:rPr sz="2400"/>
              <a:t> </a:t>
            </a:r>
            <a:r>
              <a:rPr sz="2400" err="1"/>
              <a:t>tại</a:t>
            </a:r>
            <a:r>
              <a:rPr sz="2400"/>
              <a:t> </a:t>
            </a:r>
            <a:r>
              <a:rPr sz="2400" err="1"/>
              <a:t>Hương</a:t>
            </a:r>
            <a:r>
              <a:rPr sz="2400"/>
              <a:t> </a:t>
            </a:r>
            <a:r>
              <a:rPr sz="2400" err="1"/>
              <a:t>Cảng</a:t>
            </a:r>
            <a:r>
              <a:rPr sz="2400"/>
              <a:t> (TQ) </a:t>
            </a:r>
            <a:r>
              <a:rPr sz="2400" err="1"/>
              <a:t>vào</a:t>
            </a:r>
            <a:r>
              <a:rPr sz="2400"/>
              <a:t> </a:t>
            </a:r>
            <a:r>
              <a:rPr sz="2400" err="1"/>
              <a:t>tháng</a:t>
            </a:r>
            <a:r>
              <a:rPr sz="2400"/>
              <a:t> 10-1930.</a:t>
            </a:r>
            <a:endParaRPr sz="2400">
              <a:effectLst>
                <a:outerShdw blurRad="38100" dist="38100" dir="2700000">
                  <a:srgbClr val="FFFFFF"/>
                </a:outerShdw>
              </a:effectLst>
            </a:endParaRPr>
          </a:p>
        </p:txBody>
      </p:sp>
      <p:sp>
        <p:nvSpPr>
          <p:cNvPr id="54286" name="Text Box 54285"/>
          <p:cNvSpPr txBox="1"/>
          <p:nvPr/>
        </p:nvSpPr>
        <p:spPr>
          <a:xfrm>
            <a:off x="533400" y="4343400"/>
            <a:ext cx="83058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a:t>+ </a:t>
            </a:r>
            <a:r>
              <a:rPr sz="2400" err="1"/>
              <a:t>Quyết</a:t>
            </a:r>
            <a:r>
              <a:rPr sz="2400"/>
              <a:t> </a:t>
            </a:r>
            <a:r>
              <a:rPr sz="2400" err="1"/>
              <a:t>định</a:t>
            </a:r>
            <a:r>
              <a:rPr sz="2400"/>
              <a:t> </a:t>
            </a:r>
            <a:r>
              <a:rPr sz="2400" err="1"/>
              <a:t>đổi</a:t>
            </a:r>
            <a:r>
              <a:rPr sz="2400"/>
              <a:t> </a:t>
            </a:r>
            <a:r>
              <a:rPr sz="2400" err="1"/>
              <a:t>tên</a:t>
            </a:r>
            <a:r>
              <a:rPr sz="2400"/>
              <a:t> </a:t>
            </a:r>
            <a:r>
              <a:rPr sz="2400" err="1"/>
              <a:t>Đảng</a:t>
            </a:r>
            <a:r>
              <a:rPr sz="2400"/>
              <a:t> </a:t>
            </a:r>
            <a:r>
              <a:rPr sz="2400" err="1"/>
              <a:t>là</a:t>
            </a:r>
            <a:r>
              <a:rPr sz="2400"/>
              <a:t> </a:t>
            </a:r>
            <a:r>
              <a:rPr sz="2400" err="1"/>
              <a:t>Đảng</a:t>
            </a:r>
            <a:r>
              <a:rPr sz="2400"/>
              <a:t> CS </a:t>
            </a:r>
            <a:r>
              <a:rPr sz="2400" err="1"/>
              <a:t>Đông</a:t>
            </a:r>
            <a:r>
              <a:rPr sz="2400"/>
              <a:t> </a:t>
            </a:r>
            <a:r>
              <a:rPr sz="2400" err="1"/>
              <a:t>Dương</a:t>
            </a:r>
            <a:endParaRPr sz="2400">
              <a:effectLst>
                <a:outerShdw blurRad="38100" dist="38100" dir="2700000">
                  <a:srgbClr val="FFFFFF"/>
                </a:outerShdw>
              </a:effectLst>
            </a:endParaRPr>
          </a:p>
        </p:txBody>
      </p:sp>
      <p:sp>
        <p:nvSpPr>
          <p:cNvPr id="54287" name="Text Box 54286"/>
          <p:cNvSpPr txBox="1"/>
          <p:nvPr/>
        </p:nvSpPr>
        <p:spPr>
          <a:xfrm>
            <a:off x="533400" y="4876800"/>
            <a:ext cx="83820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a:t>+ </a:t>
            </a:r>
            <a:r>
              <a:rPr sz="2400" err="1"/>
              <a:t>Cử</a:t>
            </a:r>
            <a:r>
              <a:rPr sz="2400"/>
              <a:t> </a:t>
            </a:r>
            <a:r>
              <a:rPr sz="2400" err="1"/>
              <a:t>ra</a:t>
            </a:r>
            <a:r>
              <a:rPr sz="2400"/>
              <a:t> BCH </a:t>
            </a:r>
            <a:r>
              <a:rPr sz="2400" err="1"/>
              <a:t>Trung</a:t>
            </a:r>
            <a:r>
              <a:rPr sz="2400"/>
              <a:t> </a:t>
            </a:r>
            <a:r>
              <a:rPr sz="2400" err="1"/>
              <a:t>ương</a:t>
            </a:r>
            <a:r>
              <a:rPr sz="2400"/>
              <a:t> </a:t>
            </a:r>
            <a:r>
              <a:rPr sz="2400" err="1"/>
              <a:t>chính</a:t>
            </a:r>
            <a:r>
              <a:rPr sz="2400"/>
              <a:t> </a:t>
            </a:r>
            <a:r>
              <a:rPr sz="2400" err="1"/>
              <a:t>thức</a:t>
            </a:r>
            <a:r>
              <a:rPr sz="2400"/>
              <a:t> do </a:t>
            </a:r>
            <a:r>
              <a:rPr sz="2400" err="1"/>
              <a:t>đồng</a:t>
            </a:r>
            <a:r>
              <a:rPr sz="2400"/>
              <a:t> </a:t>
            </a:r>
            <a:r>
              <a:rPr sz="2400" err="1"/>
              <a:t>chí</a:t>
            </a:r>
            <a:r>
              <a:rPr sz="2400"/>
              <a:t> </a:t>
            </a:r>
            <a:r>
              <a:rPr sz="2400" err="1"/>
              <a:t>Trần</a:t>
            </a:r>
            <a:r>
              <a:rPr sz="2400"/>
              <a:t> </a:t>
            </a:r>
            <a:r>
              <a:rPr sz="2400" err="1"/>
              <a:t>Phú</a:t>
            </a:r>
            <a:r>
              <a:rPr sz="2400"/>
              <a:t> </a:t>
            </a:r>
            <a:r>
              <a:rPr sz="2400" err="1"/>
              <a:t>làm</a:t>
            </a:r>
            <a:r>
              <a:rPr sz="2400"/>
              <a:t> </a:t>
            </a:r>
            <a:r>
              <a:rPr sz="2400" err="1"/>
              <a:t>tổng</a:t>
            </a:r>
            <a:r>
              <a:rPr sz="2400"/>
              <a:t> </a:t>
            </a:r>
            <a:r>
              <a:rPr sz="2400" err="1"/>
              <a:t>bí</a:t>
            </a:r>
            <a:r>
              <a:rPr sz="2400"/>
              <a:t> </a:t>
            </a:r>
            <a:r>
              <a:rPr sz="2400" err="1"/>
              <a:t>thư</a:t>
            </a:r>
            <a:r>
              <a:rPr sz="2400"/>
              <a:t>.</a:t>
            </a:r>
            <a:endParaRPr sz="2400">
              <a:effectLst>
                <a:outerShdw blurRad="38100" dist="38100" dir="2700000">
                  <a:srgbClr val="FFFFFF"/>
                </a:outerShdw>
              </a:effectLst>
            </a:endParaRPr>
          </a:p>
        </p:txBody>
      </p:sp>
      <p:sp>
        <p:nvSpPr>
          <p:cNvPr id="54288" name="Text Box 54287"/>
          <p:cNvSpPr txBox="1"/>
          <p:nvPr/>
        </p:nvSpPr>
        <p:spPr>
          <a:xfrm>
            <a:off x="533400" y="5791200"/>
            <a:ext cx="8305800" cy="822325"/>
          </a:xfrm>
          <a:prstGeom prst="rect">
            <a:avLst/>
          </a:prstGeom>
          <a:noFill/>
          <a:ln w="9525">
            <a:noFill/>
          </a:ln>
        </p:spPr>
        <p:txBody>
          <a:bodyPr>
            <a:spAutoFit/>
          </a:bodyPr>
          <a:p>
            <a:pPr>
              <a:spcBef>
                <a:spcPct val="50000"/>
              </a:spcBef>
            </a:pPr>
            <a:r>
              <a:rPr sz="2400"/>
              <a:t>+ </a:t>
            </a:r>
            <a:r>
              <a:rPr sz="2400" err="1"/>
              <a:t>Thông</a:t>
            </a:r>
            <a:r>
              <a:rPr sz="2400"/>
              <a:t> qua </a:t>
            </a:r>
            <a:r>
              <a:rPr sz="2400" err="1"/>
              <a:t>luận</a:t>
            </a:r>
            <a:r>
              <a:rPr sz="2400"/>
              <a:t> </a:t>
            </a:r>
            <a:r>
              <a:rPr sz="2400" err="1"/>
              <a:t>cương</a:t>
            </a:r>
            <a:r>
              <a:rPr sz="2400"/>
              <a:t> </a:t>
            </a:r>
            <a:r>
              <a:rPr sz="2400" err="1"/>
              <a:t>chính</a:t>
            </a:r>
            <a:r>
              <a:rPr sz="2400"/>
              <a:t> </a:t>
            </a:r>
            <a:r>
              <a:rPr sz="2400" err="1"/>
              <a:t>trị</a:t>
            </a:r>
            <a:r>
              <a:rPr sz="2400"/>
              <a:t> </a:t>
            </a:r>
            <a:r>
              <a:rPr sz="2400" err="1"/>
              <a:t>của</a:t>
            </a:r>
            <a:r>
              <a:rPr sz="2400"/>
              <a:t> </a:t>
            </a:r>
            <a:r>
              <a:rPr sz="2400" err="1"/>
              <a:t>Đảng</a:t>
            </a:r>
            <a:r>
              <a:rPr sz="2400"/>
              <a:t> do </a:t>
            </a:r>
            <a:r>
              <a:rPr sz="2400" err="1"/>
              <a:t>Trần</a:t>
            </a:r>
            <a:r>
              <a:rPr sz="2400"/>
              <a:t> </a:t>
            </a:r>
            <a:r>
              <a:rPr sz="2400" err="1"/>
              <a:t>Phú</a:t>
            </a:r>
            <a:r>
              <a:rPr sz="2400"/>
              <a:t> </a:t>
            </a:r>
            <a:r>
              <a:rPr sz="2400" err="1"/>
              <a:t>soạn</a:t>
            </a:r>
            <a:r>
              <a:rPr sz="2400"/>
              <a:t> </a:t>
            </a:r>
            <a:r>
              <a:rPr sz="2400" err="1"/>
              <a:t>thảo</a:t>
            </a:r>
            <a:endParaRPr sz="2400"/>
          </a:p>
        </p:txBody>
      </p:sp>
      <p:sp>
        <p:nvSpPr>
          <p:cNvPr id="54289" name="Text Box 54288"/>
          <p:cNvSpPr txBox="1"/>
          <p:nvPr/>
        </p:nvSpPr>
        <p:spPr>
          <a:xfrm>
            <a:off x="457200" y="2895600"/>
            <a:ext cx="7696200" cy="457200"/>
          </a:xfrm>
          <a:prstGeom prst="rect">
            <a:avLst/>
          </a:prstGeom>
          <a:noFill/>
          <a:ln w="9525">
            <a:noFill/>
          </a:ln>
        </p:spPr>
        <p:txBody>
          <a:bodyPr>
            <a:spAutoFit/>
          </a:bodyPr>
          <a:p>
            <a:pPr>
              <a:spcBef>
                <a:spcPct val="50000"/>
              </a:spcBef>
            </a:pPr>
            <a:r>
              <a:rPr sz="2400" b="1">
                <a:solidFill>
                  <a:srgbClr val="FF9900"/>
                </a:solidFill>
              </a:rPr>
              <a:t>a. </a:t>
            </a:r>
            <a:r>
              <a:rPr sz="2400" b="1" u="sng" err="1">
                <a:solidFill>
                  <a:srgbClr val="FF9900"/>
                </a:solidFill>
              </a:rPr>
              <a:t>Những</a:t>
            </a:r>
            <a:r>
              <a:rPr sz="2400" b="1" u="sng">
                <a:solidFill>
                  <a:srgbClr val="FF9900"/>
                </a:solidFill>
              </a:rPr>
              <a:t> </a:t>
            </a:r>
            <a:r>
              <a:rPr sz="2400" b="1" u="sng" err="1">
                <a:solidFill>
                  <a:srgbClr val="FF9900"/>
                </a:solidFill>
              </a:rPr>
              <a:t>nội</a:t>
            </a:r>
            <a:r>
              <a:rPr sz="2400" b="1" u="sng">
                <a:solidFill>
                  <a:srgbClr val="FF9900"/>
                </a:solidFill>
              </a:rPr>
              <a:t> dung </a:t>
            </a:r>
            <a:r>
              <a:rPr sz="2400" b="1" u="sng" err="1">
                <a:solidFill>
                  <a:srgbClr val="FF9900"/>
                </a:solidFill>
              </a:rPr>
              <a:t>chính</a:t>
            </a:r>
            <a:r>
              <a:rPr sz="2400" b="1" u="sng">
                <a:solidFill>
                  <a:srgbClr val="FF9900"/>
                </a:solidFill>
              </a:rPr>
              <a:t> </a:t>
            </a:r>
            <a:r>
              <a:rPr sz="2400" b="1" u="sng" err="1">
                <a:solidFill>
                  <a:srgbClr val="FF9900"/>
                </a:solidFill>
              </a:rPr>
              <a:t>của</a:t>
            </a:r>
            <a:r>
              <a:rPr sz="2400" b="1" u="sng">
                <a:solidFill>
                  <a:srgbClr val="FF9900"/>
                </a:solidFill>
              </a:rPr>
              <a:t> </a:t>
            </a:r>
            <a:r>
              <a:rPr sz="2400" b="1" u="sng" err="1">
                <a:solidFill>
                  <a:srgbClr val="FF9900"/>
                </a:solidFill>
              </a:rPr>
              <a:t>hội</a:t>
            </a:r>
            <a:r>
              <a:rPr sz="2400" b="1" u="sng">
                <a:solidFill>
                  <a:srgbClr val="FF9900"/>
                </a:solidFill>
              </a:rPr>
              <a:t> </a:t>
            </a:r>
            <a:r>
              <a:rPr sz="2400" b="1" u="sng" err="1">
                <a:solidFill>
                  <a:srgbClr val="FF9900"/>
                </a:solidFill>
              </a:rPr>
              <a:t>nghị</a:t>
            </a:r>
            <a:endParaRPr sz="2400" b="1" u="sng">
              <a:solidFill>
                <a:srgbClr val="FF9900"/>
              </a:solidFill>
            </a:endParaRPr>
          </a:p>
        </p:txBody>
      </p:sp>
      <p:sp>
        <p:nvSpPr>
          <p:cNvPr id="54290" name="Text Box 54289"/>
          <p:cNvSpPr txBox="1"/>
          <p:nvPr/>
        </p:nvSpPr>
        <p:spPr>
          <a:xfrm>
            <a:off x="1752600" y="3505200"/>
            <a:ext cx="6324600" cy="457200"/>
          </a:xfrm>
          <a:prstGeom prst="rect">
            <a:avLst/>
          </a:prstGeom>
          <a:noFill/>
          <a:ln w="9525">
            <a:noFill/>
          </a:ln>
        </p:spPr>
        <p:txBody>
          <a:bodyPr>
            <a:spAutoFit/>
          </a:bodyPr>
          <a:p>
            <a:pPr>
              <a:spcBef>
                <a:spcPct val="50000"/>
              </a:spcBef>
            </a:pPr>
            <a:r>
              <a:rPr sz="2400" b="1" i="1" err="1">
                <a:solidFill>
                  <a:srgbClr val="FF0066"/>
                </a:solidFill>
              </a:rPr>
              <a:t>Trình</a:t>
            </a:r>
            <a:r>
              <a:rPr sz="2400" b="1" i="1">
                <a:solidFill>
                  <a:srgbClr val="FF0066"/>
                </a:solidFill>
              </a:rPr>
              <a:t> </a:t>
            </a:r>
            <a:r>
              <a:rPr sz="2400" b="1" i="1" err="1">
                <a:solidFill>
                  <a:srgbClr val="FF0066"/>
                </a:solidFill>
              </a:rPr>
              <a:t>bày</a:t>
            </a:r>
            <a:r>
              <a:rPr sz="2400" b="1" i="1">
                <a:solidFill>
                  <a:srgbClr val="FF0066"/>
                </a:solidFill>
              </a:rPr>
              <a:t> </a:t>
            </a:r>
            <a:r>
              <a:rPr sz="2400" b="1" i="1" err="1">
                <a:solidFill>
                  <a:srgbClr val="FF0066"/>
                </a:solidFill>
              </a:rPr>
              <a:t>nội</a:t>
            </a:r>
            <a:r>
              <a:rPr sz="2400" b="1" i="1">
                <a:solidFill>
                  <a:srgbClr val="FF0066"/>
                </a:solidFill>
              </a:rPr>
              <a:t> dung </a:t>
            </a:r>
            <a:r>
              <a:rPr sz="2400" b="1" i="1" err="1">
                <a:solidFill>
                  <a:srgbClr val="FF0066"/>
                </a:solidFill>
              </a:rPr>
              <a:t>chính</a:t>
            </a:r>
            <a:r>
              <a:rPr sz="2400" b="1" i="1">
                <a:solidFill>
                  <a:srgbClr val="FF0066"/>
                </a:solidFill>
              </a:rPr>
              <a:t> </a:t>
            </a:r>
            <a:r>
              <a:rPr sz="2400" b="1" i="1" err="1">
                <a:solidFill>
                  <a:srgbClr val="FF0066"/>
                </a:solidFill>
              </a:rPr>
              <a:t>của</a:t>
            </a:r>
            <a:r>
              <a:rPr sz="2400" b="1" i="1">
                <a:solidFill>
                  <a:srgbClr val="FF0066"/>
                </a:solidFill>
              </a:rPr>
              <a:t> </a:t>
            </a:r>
            <a:r>
              <a:rPr sz="2400" b="1" i="1" err="1">
                <a:solidFill>
                  <a:srgbClr val="FF0066"/>
                </a:solidFill>
              </a:rPr>
              <a:t>Hội</a:t>
            </a:r>
            <a:r>
              <a:rPr sz="2400" b="1" i="1">
                <a:solidFill>
                  <a:srgbClr val="FF0066"/>
                </a:solidFill>
              </a:rPr>
              <a:t> </a:t>
            </a:r>
            <a:r>
              <a:rPr sz="2400" b="1" i="1" err="1">
                <a:solidFill>
                  <a:srgbClr val="FF0066"/>
                </a:solidFill>
              </a:rPr>
              <a:t>nghị</a:t>
            </a:r>
            <a:r>
              <a:rPr sz="2400" b="1" i="1">
                <a:solidFill>
                  <a:srgbClr val="FF0066"/>
                </a:solidFill>
              </a:rPr>
              <a:t> ?</a:t>
            </a:r>
            <a:endParaRPr sz="2400" b="1" i="1">
              <a:solidFill>
                <a:srgbClr val="FF0066"/>
              </a:solidFill>
            </a:endParaRPr>
          </a:p>
        </p:txBody>
      </p:sp>
      <p:pic>
        <p:nvPicPr>
          <p:cNvPr id="54291" name="Picture 54290" descr="2"/>
          <p:cNvPicPr>
            <a:picLocks noChangeAspect="1"/>
          </p:cNvPicPr>
          <p:nvPr/>
        </p:nvPicPr>
        <p:blipFill>
          <a:blip r:embed="rId1"/>
          <a:stretch>
            <a:fillRect/>
          </a:stretch>
        </p:blipFill>
        <p:spPr>
          <a:xfrm>
            <a:off x="1066800" y="3505200"/>
            <a:ext cx="685800" cy="536575"/>
          </a:xfrm>
          <a:prstGeom prst="rect">
            <a:avLst/>
          </a:prstGeom>
          <a:noFill/>
          <a:ln w="9525">
            <a:noFill/>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4284"/>
                                        </p:tgtEl>
                                        <p:attrNameLst>
                                          <p:attrName>style.visibility</p:attrName>
                                        </p:attrNameLst>
                                      </p:cBhvr>
                                      <p:to>
                                        <p:strVal val="visible"/>
                                      </p:to>
                                    </p:set>
                                    <p:anim calcmode="lin" valueType="num">
                                      <p:cBhvr>
                                        <p:cTn id="7" dur="1000" fill="hold"/>
                                        <p:tgtEl>
                                          <p:spTgt spid="54284"/>
                                        </p:tgtEl>
                                        <p:attrNameLst>
                                          <p:attrName>ppt_w</p:attrName>
                                        </p:attrNameLst>
                                      </p:cBhvr>
                                      <p:tavLst>
                                        <p:tav tm="0">
                                          <p:val>
                                            <p:fltVal val="0.000000"/>
                                          </p:val>
                                        </p:tav>
                                        <p:tav tm="100000">
                                          <p:val>
                                            <p:strVal val="#ppt_w"/>
                                          </p:val>
                                        </p:tav>
                                      </p:tavLst>
                                    </p:anim>
                                    <p:anim calcmode="lin" valueType="num">
                                      <p:cBhvr>
                                        <p:cTn id="8" dur="1000" fill="hold"/>
                                        <p:tgtEl>
                                          <p:spTgt spid="54284"/>
                                        </p:tgtEl>
                                        <p:attrNameLst>
                                          <p:attrName>ppt_h</p:attrName>
                                        </p:attrNameLst>
                                      </p:cBhvr>
                                      <p:tavLst>
                                        <p:tav tm="0">
                                          <p:val>
                                            <p:fltVal val="0.000000"/>
                                          </p:val>
                                        </p:tav>
                                        <p:tav tm="100000">
                                          <p:val>
                                            <p:strVal val="#ppt_h"/>
                                          </p:val>
                                        </p:tav>
                                      </p:tavLst>
                                    </p:anim>
                                    <p:anim calcmode="lin" valueType="num">
                                      <p:cBhvr>
                                        <p:cTn id="9" dur="1000" fill="hold"/>
                                        <p:tgtEl>
                                          <p:spTgt spid="54284"/>
                                        </p:tgtEl>
                                        <p:attrNameLst>
                                          <p:attrName>style.rotation</p:attrName>
                                        </p:attrNameLst>
                                      </p:cBhvr>
                                      <p:tavLst>
                                        <p:tav tm="0">
                                          <p:val>
                                            <p:fltVal val="90.000000"/>
                                          </p:val>
                                        </p:tav>
                                        <p:tav tm="100000">
                                          <p:val>
                                            <p:fltVal val="0.000000"/>
                                          </p:val>
                                        </p:tav>
                                      </p:tavLst>
                                    </p:anim>
                                    <p:animEffect transition="in" filter="fade">
                                      <p:cBhvr>
                                        <p:cTn id="10" dur="1000"/>
                                        <p:tgtEl>
                                          <p:spTgt spid="54284"/>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54289"/>
                                        </p:tgtEl>
                                        <p:attrNameLst>
                                          <p:attrName>style.visibility</p:attrName>
                                        </p:attrNameLst>
                                      </p:cBhvr>
                                      <p:to>
                                        <p:strVal val="visible"/>
                                      </p:to>
                                    </p:set>
                                    <p:anim calcmode="discrete" valueType="clr">
                                      <p:cBhvr override="childStyle">
                                        <p:cTn id="15" dur="80"/>
                                        <p:tgtEl>
                                          <p:spTgt spid="54289"/>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54289"/>
                                        </p:tgtEl>
                                        <p:attrNameLst>
                                          <p:attrName>fillcolor</p:attrName>
                                        </p:attrNameLst>
                                      </p:cBhvr>
                                      <p:tavLst>
                                        <p:tav tm="0">
                                          <p:val>
                                            <p:clrVal>
                                              <a:schemeClr val="accent2"/>
                                            </p:clrVal>
                                          </p:val>
                                        </p:tav>
                                        <p:tav tm="50000">
                                          <p:val>
                                            <p:clrVal>
                                              <a:schemeClr val="hlink"/>
                                            </p:clrVal>
                                          </p:val>
                                        </p:tav>
                                      </p:tavLst>
                                    </p:anim>
                                    <p:set>
                                      <p:cBhvr>
                                        <p:cTn id="17" dur="80"/>
                                        <p:tgtEl>
                                          <p:spTgt spid="54289"/>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54291"/>
                                        </p:tgtEl>
                                        <p:attrNameLst>
                                          <p:attrName>style.visibility</p:attrName>
                                        </p:attrNameLst>
                                      </p:cBhvr>
                                      <p:to>
                                        <p:strVal val="visible"/>
                                      </p:to>
                                    </p:set>
                                    <p:anim calcmode="lin" valueType="num">
                                      <p:cBhvr>
                                        <p:cTn id="22" dur="1000" fill="hold"/>
                                        <p:tgtEl>
                                          <p:spTgt spid="54291"/>
                                        </p:tgtEl>
                                        <p:attrNameLst>
                                          <p:attrName>ppt_w</p:attrName>
                                        </p:attrNameLst>
                                      </p:cBhvr>
                                      <p:tavLst>
                                        <p:tav tm="0">
                                          <p:val>
                                            <p:fltVal val="0.000000"/>
                                          </p:val>
                                        </p:tav>
                                        <p:tav tm="100000">
                                          <p:val>
                                            <p:strVal val="#ppt_w"/>
                                          </p:val>
                                        </p:tav>
                                      </p:tavLst>
                                    </p:anim>
                                    <p:anim calcmode="lin" valueType="num">
                                      <p:cBhvr>
                                        <p:cTn id="23" dur="1000" fill="hold"/>
                                        <p:tgtEl>
                                          <p:spTgt spid="54291"/>
                                        </p:tgtEl>
                                        <p:attrNameLst>
                                          <p:attrName>ppt_h</p:attrName>
                                        </p:attrNameLst>
                                      </p:cBhvr>
                                      <p:tavLst>
                                        <p:tav tm="0">
                                          <p:val>
                                            <p:fltVal val="0.000000"/>
                                          </p:val>
                                        </p:tav>
                                        <p:tav tm="100000">
                                          <p:val>
                                            <p:strVal val="#ppt_h"/>
                                          </p:val>
                                        </p:tav>
                                      </p:tavLst>
                                    </p:anim>
                                    <p:anim calcmode="lin" valueType="num">
                                      <p:cBhvr>
                                        <p:cTn id="24" dur="1000" fill="hold"/>
                                        <p:tgtEl>
                                          <p:spTgt spid="54291"/>
                                        </p:tgtEl>
                                        <p:attrNameLst>
                                          <p:attrName>style.rotation</p:attrName>
                                        </p:attrNameLst>
                                      </p:cBhvr>
                                      <p:tavLst>
                                        <p:tav tm="0">
                                          <p:val>
                                            <p:fltVal val="90.000000"/>
                                          </p:val>
                                        </p:tav>
                                        <p:tav tm="100000">
                                          <p:val>
                                            <p:fltVal val="0.000000"/>
                                          </p:val>
                                        </p:tav>
                                      </p:tavLst>
                                    </p:anim>
                                    <p:animEffect transition="in" filter="fade">
                                      <p:cBhvr>
                                        <p:cTn id="25" dur="1000"/>
                                        <p:tgtEl>
                                          <p:spTgt spid="54291"/>
                                        </p:tgtEl>
                                      </p:cBhvr>
                                    </p:animEffect>
                                  </p:childTnLst>
                                </p:cTn>
                              </p:par>
                              <p:par>
                                <p:cTn id="26" presetID="31" presetClass="entr" presetSubtype="0" fill="hold" grpId="0" nodeType="withEffect">
                                  <p:stCondLst>
                                    <p:cond delay="0"/>
                                  </p:stCondLst>
                                  <p:iterate type="lt">
                                    <p:tmPct val="5000"/>
                                  </p:iterate>
                                  <p:childTnLst>
                                    <p:set>
                                      <p:cBhvr>
                                        <p:cTn id="27" dur="1" fill="hold">
                                          <p:stCondLst>
                                            <p:cond delay="0"/>
                                          </p:stCondLst>
                                        </p:cTn>
                                        <p:tgtEl>
                                          <p:spTgt spid="54290"/>
                                        </p:tgtEl>
                                        <p:attrNameLst>
                                          <p:attrName>style.visibility</p:attrName>
                                        </p:attrNameLst>
                                      </p:cBhvr>
                                      <p:to>
                                        <p:strVal val="visible"/>
                                      </p:to>
                                    </p:set>
                                    <p:anim calcmode="lin" valueType="num">
                                      <p:cBhvr>
                                        <p:cTn id="28" dur="1000" fill="hold"/>
                                        <p:tgtEl>
                                          <p:spTgt spid="54290"/>
                                        </p:tgtEl>
                                        <p:attrNameLst>
                                          <p:attrName>ppt_w</p:attrName>
                                        </p:attrNameLst>
                                      </p:cBhvr>
                                      <p:tavLst>
                                        <p:tav tm="0">
                                          <p:val>
                                            <p:fltVal val="0.000000"/>
                                          </p:val>
                                        </p:tav>
                                        <p:tav tm="100000">
                                          <p:val>
                                            <p:strVal val="#ppt_w"/>
                                          </p:val>
                                        </p:tav>
                                      </p:tavLst>
                                    </p:anim>
                                    <p:anim calcmode="lin" valueType="num">
                                      <p:cBhvr>
                                        <p:cTn id="29" dur="1000" fill="hold"/>
                                        <p:tgtEl>
                                          <p:spTgt spid="54290"/>
                                        </p:tgtEl>
                                        <p:attrNameLst>
                                          <p:attrName>ppt_h</p:attrName>
                                        </p:attrNameLst>
                                      </p:cBhvr>
                                      <p:tavLst>
                                        <p:tav tm="0">
                                          <p:val>
                                            <p:fltVal val="0.000000"/>
                                          </p:val>
                                        </p:tav>
                                        <p:tav tm="100000">
                                          <p:val>
                                            <p:strVal val="#ppt_h"/>
                                          </p:val>
                                        </p:tav>
                                      </p:tavLst>
                                    </p:anim>
                                    <p:anim calcmode="lin" valueType="num">
                                      <p:cBhvr>
                                        <p:cTn id="30" dur="1000" fill="hold"/>
                                        <p:tgtEl>
                                          <p:spTgt spid="54290"/>
                                        </p:tgtEl>
                                        <p:attrNameLst>
                                          <p:attrName>style.rotation</p:attrName>
                                        </p:attrNameLst>
                                      </p:cBhvr>
                                      <p:tavLst>
                                        <p:tav tm="0">
                                          <p:val>
                                            <p:fltVal val="90.000000"/>
                                          </p:val>
                                        </p:tav>
                                        <p:tav tm="100000">
                                          <p:val>
                                            <p:fltVal val="0.000000"/>
                                          </p:val>
                                        </p:tav>
                                      </p:tavLst>
                                    </p:anim>
                                    <p:animEffect transition="in" filter="fade">
                                      <p:cBhvr>
                                        <p:cTn id="31" dur="1000"/>
                                        <p:tgtEl>
                                          <p:spTgt spid="54290"/>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xit" presetSubtype="26" fill="hold" nodeType="clickEffect">
                                  <p:stCondLst>
                                    <p:cond delay="0"/>
                                  </p:stCondLst>
                                  <p:iterate type="lt">
                                    <p:tmPct val="0"/>
                                  </p:iterate>
                                  <p:childTnLst>
                                    <p:animEffect transition="out" filter="barn(inHorizontal)">
                                      <p:cBhvr>
                                        <p:cTn id="35" dur="500"/>
                                        <p:tgtEl>
                                          <p:spTgt spid="54291"/>
                                        </p:tgtEl>
                                      </p:cBhvr>
                                    </p:animEffect>
                                    <p:set>
                                      <p:cBhvr>
                                        <p:cTn id="36" dur="1" fill="hold">
                                          <p:stCondLst>
                                            <p:cond delay="499"/>
                                          </p:stCondLst>
                                        </p:cTn>
                                        <p:tgtEl>
                                          <p:spTgt spid="54291"/>
                                        </p:tgtEl>
                                        <p:attrNameLst>
                                          <p:attrName>style.visibility</p:attrName>
                                        </p:attrNameLst>
                                      </p:cBhvr>
                                      <p:to>
                                        <p:strVal val="hidden"/>
                                      </p:to>
                                    </p:set>
                                  </p:childTnLst>
                                </p:cTn>
                              </p:par>
                              <p:par>
                                <p:cTn id="37" presetID="16" presetClass="exit" presetSubtype="26" fill="hold" grpId="1" nodeType="withEffect">
                                  <p:stCondLst>
                                    <p:cond delay="0"/>
                                  </p:stCondLst>
                                  <p:iterate type="lt">
                                    <p:tmPct val="0"/>
                                  </p:iterate>
                                  <p:childTnLst>
                                    <p:animEffect transition="out" filter="barn(inHorizontal)">
                                      <p:cBhvr>
                                        <p:cTn id="38" dur="500"/>
                                        <p:tgtEl>
                                          <p:spTgt spid="54290"/>
                                        </p:tgtEl>
                                      </p:cBhvr>
                                    </p:animEffect>
                                    <p:set>
                                      <p:cBhvr>
                                        <p:cTn id="39" dur="1" fill="hold">
                                          <p:stCondLst>
                                            <p:cond delay="499"/>
                                          </p:stCondLst>
                                        </p:cTn>
                                        <p:tgtEl>
                                          <p:spTgt spid="5429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grpId="0" nodeType="clickEffect">
                                  <p:stCondLst>
                                    <p:cond delay="0"/>
                                  </p:stCondLst>
                                  <p:iterate type="lt">
                                    <p:tmPct val="10000"/>
                                  </p:iterate>
                                  <p:childTnLst>
                                    <p:set>
                                      <p:cBhvr>
                                        <p:cTn id="43" dur="1" fill="hold">
                                          <p:stCondLst>
                                            <p:cond delay="0"/>
                                          </p:stCondLst>
                                        </p:cTn>
                                        <p:tgtEl>
                                          <p:spTgt spid="54285"/>
                                        </p:tgtEl>
                                        <p:attrNameLst>
                                          <p:attrName>style.visibility</p:attrName>
                                        </p:attrNameLst>
                                      </p:cBhvr>
                                      <p:to>
                                        <p:strVal val="visible"/>
                                      </p:to>
                                    </p:set>
                                    <p:animEffect transition="in" filter="fade">
                                      <p:cBhvr>
                                        <p:cTn id="44" dur="1000"/>
                                        <p:tgtEl>
                                          <p:spTgt spid="54285"/>
                                        </p:tgtEl>
                                      </p:cBhvr>
                                    </p:animEffect>
                                    <p:anim calcmode="lin" valueType="num">
                                      <p:cBhvr>
                                        <p:cTn id="45" dur="1000" fill="hold"/>
                                        <p:tgtEl>
                                          <p:spTgt spid="54285"/>
                                        </p:tgtEl>
                                        <p:attrNameLst>
                                          <p:attrName>ppt_x</p:attrName>
                                        </p:attrNameLst>
                                      </p:cBhvr>
                                      <p:tavLst>
                                        <p:tav tm="0">
                                          <p:val>
                                            <p:strVal val="#ppt_x-.1"/>
                                          </p:val>
                                        </p:tav>
                                        <p:tav tm="100000">
                                          <p:val>
                                            <p:strVal val="#ppt_x"/>
                                          </p:val>
                                        </p:tav>
                                      </p:tavLst>
                                    </p:anim>
                                    <p:anim calcmode="lin" valueType="num">
                                      <p:cBhvr>
                                        <p:cTn id="46" dur="1000" fill="hold"/>
                                        <p:tgtEl>
                                          <p:spTgt spid="54285"/>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0" presetClass="entr" presetSubtype="0" fill="hold" grpId="0" nodeType="clickEffect">
                                  <p:stCondLst>
                                    <p:cond delay="0"/>
                                  </p:stCondLst>
                                  <p:iterate type="lt">
                                    <p:tmPct val="10000"/>
                                  </p:iterate>
                                  <p:childTnLst>
                                    <p:set>
                                      <p:cBhvr>
                                        <p:cTn id="50" dur="1" fill="hold">
                                          <p:stCondLst>
                                            <p:cond delay="0"/>
                                          </p:stCondLst>
                                        </p:cTn>
                                        <p:tgtEl>
                                          <p:spTgt spid="54286"/>
                                        </p:tgtEl>
                                        <p:attrNameLst>
                                          <p:attrName>style.visibility</p:attrName>
                                        </p:attrNameLst>
                                      </p:cBhvr>
                                      <p:to>
                                        <p:strVal val="visible"/>
                                      </p:to>
                                    </p:set>
                                    <p:animEffect transition="in" filter="fade">
                                      <p:cBhvr>
                                        <p:cTn id="51" dur="1000"/>
                                        <p:tgtEl>
                                          <p:spTgt spid="54286"/>
                                        </p:tgtEl>
                                      </p:cBhvr>
                                    </p:animEffect>
                                    <p:anim calcmode="lin" valueType="num">
                                      <p:cBhvr>
                                        <p:cTn id="52" dur="1000" fill="hold"/>
                                        <p:tgtEl>
                                          <p:spTgt spid="54286"/>
                                        </p:tgtEl>
                                        <p:attrNameLst>
                                          <p:attrName>ppt_x</p:attrName>
                                        </p:attrNameLst>
                                      </p:cBhvr>
                                      <p:tavLst>
                                        <p:tav tm="0">
                                          <p:val>
                                            <p:strVal val="#ppt_x-.1"/>
                                          </p:val>
                                        </p:tav>
                                        <p:tav tm="100000">
                                          <p:val>
                                            <p:strVal val="#ppt_x"/>
                                          </p:val>
                                        </p:tav>
                                      </p:tavLst>
                                    </p:anim>
                                    <p:anim calcmode="lin" valueType="num">
                                      <p:cBhvr>
                                        <p:cTn id="53" dur="1000" fill="hold"/>
                                        <p:tgtEl>
                                          <p:spTgt spid="54286"/>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0" presetClass="entr" presetSubtype="0" fill="hold" grpId="0" nodeType="clickEffect">
                                  <p:stCondLst>
                                    <p:cond delay="0"/>
                                  </p:stCondLst>
                                  <p:iterate type="lt">
                                    <p:tmPct val="10000"/>
                                  </p:iterate>
                                  <p:childTnLst>
                                    <p:set>
                                      <p:cBhvr>
                                        <p:cTn id="57" dur="1" fill="hold">
                                          <p:stCondLst>
                                            <p:cond delay="0"/>
                                          </p:stCondLst>
                                        </p:cTn>
                                        <p:tgtEl>
                                          <p:spTgt spid="54287"/>
                                        </p:tgtEl>
                                        <p:attrNameLst>
                                          <p:attrName>style.visibility</p:attrName>
                                        </p:attrNameLst>
                                      </p:cBhvr>
                                      <p:to>
                                        <p:strVal val="visible"/>
                                      </p:to>
                                    </p:set>
                                    <p:animEffect transition="in" filter="fade">
                                      <p:cBhvr>
                                        <p:cTn id="58" dur="1000"/>
                                        <p:tgtEl>
                                          <p:spTgt spid="54287"/>
                                        </p:tgtEl>
                                      </p:cBhvr>
                                    </p:animEffect>
                                    <p:anim calcmode="lin" valueType="num">
                                      <p:cBhvr>
                                        <p:cTn id="59" dur="1000" fill="hold"/>
                                        <p:tgtEl>
                                          <p:spTgt spid="54287"/>
                                        </p:tgtEl>
                                        <p:attrNameLst>
                                          <p:attrName>ppt_x</p:attrName>
                                        </p:attrNameLst>
                                      </p:cBhvr>
                                      <p:tavLst>
                                        <p:tav tm="0">
                                          <p:val>
                                            <p:strVal val="#ppt_x-.1"/>
                                          </p:val>
                                        </p:tav>
                                        <p:tav tm="100000">
                                          <p:val>
                                            <p:strVal val="#ppt_x"/>
                                          </p:val>
                                        </p:tav>
                                      </p:tavLst>
                                    </p:anim>
                                    <p:anim calcmode="lin" valueType="num">
                                      <p:cBhvr>
                                        <p:cTn id="60" dur="1000" fill="hold"/>
                                        <p:tgtEl>
                                          <p:spTgt spid="54287"/>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0" presetClass="entr" presetSubtype="0" fill="hold" grpId="0" nodeType="clickEffect">
                                  <p:stCondLst>
                                    <p:cond delay="0"/>
                                  </p:stCondLst>
                                  <p:iterate type="lt">
                                    <p:tmPct val="10000"/>
                                  </p:iterate>
                                  <p:childTnLst>
                                    <p:set>
                                      <p:cBhvr>
                                        <p:cTn id="64" dur="1" fill="hold">
                                          <p:stCondLst>
                                            <p:cond delay="0"/>
                                          </p:stCondLst>
                                        </p:cTn>
                                        <p:tgtEl>
                                          <p:spTgt spid="54288"/>
                                        </p:tgtEl>
                                        <p:attrNameLst>
                                          <p:attrName>style.visibility</p:attrName>
                                        </p:attrNameLst>
                                      </p:cBhvr>
                                      <p:to>
                                        <p:strVal val="visible"/>
                                      </p:to>
                                    </p:set>
                                    <p:animEffect transition="in" filter="fade">
                                      <p:cBhvr>
                                        <p:cTn id="65" dur="1000"/>
                                        <p:tgtEl>
                                          <p:spTgt spid="54288"/>
                                        </p:tgtEl>
                                      </p:cBhvr>
                                    </p:animEffect>
                                    <p:anim calcmode="lin" valueType="num">
                                      <p:cBhvr>
                                        <p:cTn id="66" dur="1000" fill="hold"/>
                                        <p:tgtEl>
                                          <p:spTgt spid="54288"/>
                                        </p:tgtEl>
                                        <p:attrNameLst>
                                          <p:attrName>ppt_x</p:attrName>
                                        </p:attrNameLst>
                                      </p:cBhvr>
                                      <p:tavLst>
                                        <p:tav tm="0">
                                          <p:val>
                                            <p:strVal val="#ppt_x-.1"/>
                                          </p:val>
                                        </p:tav>
                                        <p:tav tm="100000">
                                          <p:val>
                                            <p:strVal val="#ppt_x"/>
                                          </p:val>
                                        </p:tav>
                                      </p:tavLst>
                                    </p:anim>
                                    <p:anim calcmode="lin" valueType="num">
                                      <p:cBhvr>
                                        <p:cTn id="67" dur="1000" fill="hold"/>
                                        <p:tgtEl>
                                          <p:spTgt spid="542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4" grpId="0"/>
      <p:bldP spid="54285" grpId="0"/>
      <p:bldP spid="54286" grpId="0"/>
      <p:bldP spid="54287" grpId="0"/>
      <p:bldP spid="54288" grpId="0"/>
      <p:bldP spid="54289" grpId="0"/>
      <p:bldP spid="54290" grpId="0"/>
      <p:bldP spid="54290"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532" name="Picture 22531"/>
          <p:cNvPicPr>
            <a:picLocks noChangeAspect="1"/>
          </p:cNvPicPr>
          <p:nvPr/>
        </p:nvPicPr>
        <p:blipFill>
          <a:blip r:embed="rId1"/>
          <a:stretch>
            <a:fillRect/>
          </a:stretch>
        </p:blipFill>
        <p:spPr>
          <a:xfrm>
            <a:off x="533400" y="381000"/>
            <a:ext cx="1927225" cy="2133600"/>
          </a:xfrm>
          <a:prstGeom prst="rect">
            <a:avLst/>
          </a:prstGeom>
          <a:noFill/>
          <a:ln w="9525" cap="flat" cmpd="sng">
            <a:solidFill>
              <a:srgbClr val="FF3300"/>
            </a:solidFill>
            <a:prstDash val="solid"/>
            <a:miter/>
            <a:headEnd type="none" w="med" len="med"/>
            <a:tailEnd type="none" w="med" len="med"/>
          </a:ln>
        </p:spPr>
      </p:pic>
      <p:sp>
        <p:nvSpPr>
          <p:cNvPr id="22533" name="Text Box 22532"/>
          <p:cNvSpPr txBox="1"/>
          <p:nvPr/>
        </p:nvSpPr>
        <p:spPr>
          <a:xfrm>
            <a:off x="533400" y="2514600"/>
            <a:ext cx="8305800" cy="822325"/>
          </a:xfrm>
          <a:prstGeom prst="rect">
            <a:avLst/>
          </a:prstGeom>
          <a:noFill/>
          <a:ln w="9525">
            <a:noFill/>
          </a:ln>
        </p:spPr>
        <p:txBody>
          <a:bodyPr>
            <a:spAutoFit/>
          </a:bodyPr>
          <a:p>
            <a:r>
              <a:rPr sz="2400" b="1" err="1"/>
              <a:t>Đồng</a:t>
            </a:r>
            <a:r>
              <a:rPr sz="2400" b="1"/>
              <a:t> </a:t>
            </a:r>
            <a:r>
              <a:rPr sz="2400" b="1" err="1"/>
              <a:t>chí</a:t>
            </a:r>
            <a:r>
              <a:rPr sz="2400" b="1"/>
              <a:t> </a:t>
            </a:r>
            <a:r>
              <a:rPr sz="2400" b="1" err="1"/>
              <a:t>Trần</a:t>
            </a:r>
            <a:r>
              <a:rPr sz="2400" b="1"/>
              <a:t> </a:t>
            </a:r>
            <a:r>
              <a:rPr sz="2400" b="1" err="1"/>
              <a:t>Phú</a:t>
            </a:r>
            <a:r>
              <a:rPr sz="2400" b="1"/>
              <a:t> </a:t>
            </a:r>
            <a:r>
              <a:rPr sz="2400" b="1" err="1"/>
              <a:t>sinh</a:t>
            </a:r>
            <a:r>
              <a:rPr sz="2400" b="1"/>
              <a:t> </a:t>
            </a:r>
            <a:r>
              <a:rPr sz="2400" b="1" err="1"/>
              <a:t>ngày</a:t>
            </a:r>
            <a:r>
              <a:rPr sz="2400" b="1"/>
              <a:t> l-5-1904, </a:t>
            </a:r>
            <a:r>
              <a:rPr sz="2400" b="1" err="1"/>
              <a:t>quê</a:t>
            </a:r>
            <a:r>
              <a:rPr sz="2400" b="1"/>
              <a:t> </a:t>
            </a:r>
            <a:r>
              <a:rPr sz="2400" b="1" err="1"/>
              <a:t>xã</a:t>
            </a:r>
            <a:r>
              <a:rPr sz="2400" b="1"/>
              <a:t> </a:t>
            </a:r>
            <a:r>
              <a:rPr sz="2400" b="1" err="1"/>
              <a:t>Tùng</a:t>
            </a:r>
            <a:r>
              <a:rPr sz="2400" b="1"/>
              <a:t> </a:t>
            </a:r>
            <a:r>
              <a:rPr sz="2400" b="1" err="1"/>
              <a:t>Ảnh</a:t>
            </a:r>
            <a:r>
              <a:rPr sz="2400" b="1"/>
              <a:t>, </a:t>
            </a:r>
            <a:r>
              <a:rPr sz="2400" b="1" err="1"/>
              <a:t>huyện</a:t>
            </a:r>
            <a:r>
              <a:rPr sz="2400" b="1"/>
              <a:t> </a:t>
            </a:r>
            <a:r>
              <a:rPr sz="2400" b="1" err="1"/>
              <a:t>Đức</a:t>
            </a:r>
            <a:r>
              <a:rPr sz="2400" b="1"/>
              <a:t> </a:t>
            </a:r>
            <a:r>
              <a:rPr sz="2400" b="1" err="1"/>
              <a:t>Thọ</a:t>
            </a:r>
            <a:r>
              <a:rPr sz="2400" b="1"/>
              <a:t>, </a:t>
            </a:r>
            <a:r>
              <a:rPr sz="2400" b="1" err="1"/>
              <a:t>tỉnh</a:t>
            </a:r>
            <a:r>
              <a:rPr sz="2400" b="1"/>
              <a:t> </a:t>
            </a:r>
            <a:r>
              <a:rPr sz="2400" b="1" err="1"/>
              <a:t>Hà</a:t>
            </a:r>
            <a:r>
              <a:rPr sz="2400" b="1"/>
              <a:t> </a:t>
            </a:r>
            <a:r>
              <a:rPr sz="2400" b="1" err="1"/>
              <a:t>Tĩnh</a:t>
            </a:r>
            <a:r>
              <a:rPr sz="2400" b="1"/>
              <a:t>. </a:t>
            </a:r>
            <a:endParaRPr sz="2400" b="1"/>
          </a:p>
        </p:txBody>
      </p:sp>
      <p:sp>
        <p:nvSpPr>
          <p:cNvPr id="22534" name="Text Box 22533"/>
          <p:cNvSpPr txBox="1"/>
          <p:nvPr/>
        </p:nvSpPr>
        <p:spPr>
          <a:xfrm>
            <a:off x="2514600" y="457200"/>
            <a:ext cx="6019800" cy="822325"/>
          </a:xfrm>
          <a:prstGeom prst="rect">
            <a:avLst/>
          </a:prstGeom>
          <a:noFill/>
          <a:ln w="9525">
            <a:noFill/>
          </a:ln>
        </p:spPr>
        <p:txBody>
          <a:bodyPr>
            <a:spAutoFit/>
          </a:bodyPr>
          <a:p>
            <a:r>
              <a:rPr sz="2400" b="1" err="1">
                <a:solidFill>
                  <a:srgbClr val="FF3300"/>
                </a:solidFill>
              </a:rPr>
              <a:t>Đồng</a:t>
            </a:r>
            <a:r>
              <a:rPr sz="2400" b="1">
                <a:solidFill>
                  <a:srgbClr val="FF3300"/>
                </a:solidFill>
              </a:rPr>
              <a:t> </a:t>
            </a:r>
            <a:r>
              <a:rPr sz="2400" b="1" err="1">
                <a:solidFill>
                  <a:srgbClr val="FF3300"/>
                </a:solidFill>
              </a:rPr>
              <a:t>chí</a:t>
            </a:r>
            <a:r>
              <a:rPr sz="2400" b="1">
                <a:solidFill>
                  <a:srgbClr val="FF3300"/>
                </a:solidFill>
              </a:rPr>
              <a:t> </a:t>
            </a:r>
            <a:r>
              <a:rPr sz="2400" b="1" err="1">
                <a:solidFill>
                  <a:srgbClr val="FF3300"/>
                </a:solidFill>
              </a:rPr>
              <a:t>Trần</a:t>
            </a:r>
            <a:r>
              <a:rPr sz="2400" b="1">
                <a:solidFill>
                  <a:srgbClr val="FF3300"/>
                </a:solidFill>
              </a:rPr>
              <a:t> </a:t>
            </a:r>
            <a:r>
              <a:rPr sz="2400" b="1" err="1">
                <a:solidFill>
                  <a:srgbClr val="FF3300"/>
                </a:solidFill>
              </a:rPr>
              <a:t>Phú</a:t>
            </a:r>
            <a:r>
              <a:rPr sz="2400" b="1"/>
              <a:t> </a:t>
            </a:r>
            <a:endParaRPr sz="2400" b="1"/>
          </a:p>
          <a:p>
            <a:r>
              <a:rPr sz="2400" b="1" err="1"/>
              <a:t>Tổng</a:t>
            </a:r>
            <a:r>
              <a:rPr sz="2400" b="1"/>
              <a:t> </a:t>
            </a:r>
            <a:r>
              <a:rPr sz="2400" b="1" err="1"/>
              <a:t>Bí</a:t>
            </a:r>
            <a:r>
              <a:rPr sz="2400" b="1"/>
              <a:t> </a:t>
            </a:r>
            <a:r>
              <a:rPr sz="2400" b="1" err="1"/>
              <a:t>thư</a:t>
            </a:r>
            <a:r>
              <a:rPr sz="2400" b="1"/>
              <a:t> </a:t>
            </a:r>
            <a:r>
              <a:rPr sz="2400" b="1" err="1"/>
              <a:t>đầu</a:t>
            </a:r>
            <a:r>
              <a:rPr sz="2400" b="1"/>
              <a:t> </a:t>
            </a:r>
            <a:r>
              <a:rPr sz="2400" b="1" err="1"/>
              <a:t>tiên</a:t>
            </a:r>
            <a:r>
              <a:rPr sz="2400" b="1"/>
              <a:t> </a:t>
            </a:r>
            <a:r>
              <a:rPr sz="2400" b="1" err="1"/>
              <a:t>của</a:t>
            </a:r>
            <a:r>
              <a:rPr sz="2400" b="1"/>
              <a:t> ĐCS </a:t>
            </a:r>
            <a:r>
              <a:rPr sz="2400" b="1" err="1"/>
              <a:t>Việt</a:t>
            </a:r>
            <a:r>
              <a:rPr sz="2400" b="1"/>
              <a:t> Nam</a:t>
            </a:r>
          </a:p>
        </p:txBody>
      </p:sp>
      <p:sp>
        <p:nvSpPr>
          <p:cNvPr id="22535" name="Text Box 22534"/>
          <p:cNvSpPr txBox="1"/>
          <p:nvPr/>
        </p:nvSpPr>
        <p:spPr>
          <a:xfrm>
            <a:off x="2438400" y="1295400"/>
            <a:ext cx="6477000" cy="1187450"/>
          </a:xfrm>
          <a:prstGeom prst="rect">
            <a:avLst/>
          </a:prstGeom>
          <a:noFill/>
          <a:ln w="9525">
            <a:noFill/>
          </a:ln>
        </p:spPr>
        <p:txBody>
          <a:bodyPr>
            <a:spAutoFit/>
          </a:bodyPr>
          <a:p>
            <a:pPr>
              <a:spcBef>
                <a:spcPct val="50000"/>
              </a:spcBef>
            </a:pPr>
            <a:r>
              <a:rPr sz="2400" b="1" err="1"/>
              <a:t>Người</a:t>
            </a:r>
            <a:r>
              <a:rPr sz="2400" b="1"/>
              <a:t> </a:t>
            </a:r>
            <a:r>
              <a:rPr sz="2400" b="1" err="1"/>
              <a:t>học</a:t>
            </a:r>
            <a:r>
              <a:rPr sz="2400" b="1"/>
              <a:t> </a:t>
            </a:r>
            <a:r>
              <a:rPr sz="2400" b="1" err="1"/>
              <a:t>trò</a:t>
            </a:r>
            <a:r>
              <a:rPr sz="2400" b="1"/>
              <a:t> </a:t>
            </a:r>
            <a:r>
              <a:rPr sz="2400" b="1" err="1"/>
              <a:t>xuất</a:t>
            </a:r>
            <a:r>
              <a:rPr sz="2400" b="1"/>
              <a:t> </a:t>
            </a:r>
            <a:r>
              <a:rPr sz="2400" b="1" err="1"/>
              <a:t>sắc</a:t>
            </a:r>
            <a:r>
              <a:rPr sz="2400" b="1"/>
              <a:t> </a:t>
            </a:r>
            <a:r>
              <a:rPr sz="2400" b="1" err="1"/>
              <a:t>của</a:t>
            </a:r>
            <a:r>
              <a:rPr sz="2400" b="1"/>
              <a:t> </a:t>
            </a:r>
            <a:r>
              <a:rPr sz="2400" b="1" err="1">
                <a:hlinkClick r:id="rId2"/>
              </a:rPr>
              <a:t>Chủ</a:t>
            </a:r>
            <a:r>
              <a:rPr sz="2400" b="1">
                <a:hlinkClick r:id="rId2"/>
              </a:rPr>
              <a:t> </a:t>
            </a:r>
            <a:r>
              <a:rPr sz="2400" b="1" err="1">
                <a:hlinkClick r:id="rId2"/>
              </a:rPr>
              <a:t>tịch</a:t>
            </a:r>
            <a:r>
              <a:rPr sz="2400" b="1">
                <a:hlinkClick r:id="rId2"/>
              </a:rPr>
              <a:t> </a:t>
            </a:r>
            <a:r>
              <a:rPr sz="2400" b="1" err="1">
                <a:hlinkClick r:id="rId2"/>
              </a:rPr>
              <a:t>Hồ</a:t>
            </a:r>
            <a:r>
              <a:rPr sz="2400" b="1">
                <a:hlinkClick r:id="rId2"/>
              </a:rPr>
              <a:t> </a:t>
            </a:r>
            <a:r>
              <a:rPr sz="2400" b="1" err="1">
                <a:hlinkClick r:id="rId2"/>
              </a:rPr>
              <a:t>Chí</a:t>
            </a:r>
            <a:r>
              <a:rPr sz="2400" b="1">
                <a:hlinkClick r:id="rId2"/>
              </a:rPr>
              <a:t> </a:t>
            </a:r>
            <a:r>
              <a:rPr sz="2400" b="1" err="1">
                <a:hlinkClick r:id="rId2"/>
              </a:rPr>
              <a:t>Minh</a:t>
            </a:r>
            <a:r>
              <a:rPr sz="2400" b="1"/>
              <a:t>, </a:t>
            </a:r>
            <a:r>
              <a:rPr sz="2400" b="1" err="1"/>
              <a:t>người</a:t>
            </a:r>
            <a:r>
              <a:rPr sz="2400" b="1"/>
              <a:t> </a:t>
            </a:r>
            <a:r>
              <a:rPr sz="2400" b="1" err="1"/>
              <a:t>cộng</a:t>
            </a:r>
            <a:r>
              <a:rPr sz="2400" b="1"/>
              <a:t> </a:t>
            </a:r>
            <a:r>
              <a:rPr sz="2400" b="1" err="1"/>
              <a:t>sản</a:t>
            </a:r>
            <a:r>
              <a:rPr sz="2400" b="1"/>
              <a:t> </a:t>
            </a:r>
            <a:r>
              <a:rPr sz="2400" b="1" err="1"/>
              <a:t>kiên</a:t>
            </a:r>
            <a:r>
              <a:rPr sz="2400" b="1"/>
              <a:t> </a:t>
            </a:r>
            <a:r>
              <a:rPr sz="2400" b="1" err="1"/>
              <a:t>cường</a:t>
            </a:r>
            <a:r>
              <a:rPr sz="2400" b="1"/>
              <a:t>, </a:t>
            </a:r>
            <a:r>
              <a:rPr sz="2400" b="1" err="1"/>
              <a:t>mẫu</a:t>
            </a:r>
            <a:r>
              <a:rPr sz="2400" b="1"/>
              <a:t> </a:t>
            </a:r>
            <a:r>
              <a:rPr sz="2400" b="1" err="1"/>
              <a:t>mực</a:t>
            </a:r>
            <a:r>
              <a:rPr sz="2400" b="1"/>
              <a:t>, </a:t>
            </a:r>
            <a:r>
              <a:rPr sz="2400" b="1" err="1"/>
              <a:t>người</a:t>
            </a:r>
            <a:r>
              <a:rPr sz="2400" b="1"/>
              <a:t> con </a:t>
            </a:r>
            <a:r>
              <a:rPr sz="2400" b="1" err="1"/>
              <a:t>ưu</a:t>
            </a:r>
            <a:r>
              <a:rPr sz="2400" b="1"/>
              <a:t> </a:t>
            </a:r>
            <a:r>
              <a:rPr sz="2400" b="1" err="1"/>
              <a:t>tú</a:t>
            </a:r>
            <a:r>
              <a:rPr sz="2400" b="1"/>
              <a:t> </a:t>
            </a:r>
            <a:r>
              <a:rPr sz="2400" b="1" err="1"/>
              <a:t>của</a:t>
            </a:r>
            <a:r>
              <a:rPr sz="2400" b="1"/>
              <a:t> </a:t>
            </a:r>
            <a:r>
              <a:rPr sz="2400" b="1" err="1"/>
              <a:t>Đảng</a:t>
            </a:r>
            <a:endParaRPr sz="2400"/>
          </a:p>
        </p:txBody>
      </p:sp>
      <p:sp>
        <p:nvSpPr>
          <p:cNvPr id="22536" name="Text Box 22535"/>
          <p:cNvSpPr txBox="1"/>
          <p:nvPr/>
        </p:nvSpPr>
        <p:spPr>
          <a:xfrm>
            <a:off x="533400" y="4495800"/>
            <a:ext cx="8382000" cy="1187450"/>
          </a:xfrm>
          <a:prstGeom prst="rect">
            <a:avLst/>
          </a:prstGeom>
          <a:noFill/>
          <a:ln w="9525">
            <a:noFill/>
          </a:ln>
        </p:spPr>
        <p:txBody>
          <a:bodyPr>
            <a:spAutoFit/>
          </a:bodyPr>
          <a:p>
            <a:r>
              <a:rPr lang="fr-FR" altLang="x-none" sz="2400" b="1" dirty="0"/>
              <a:t>Năm 1931, ông bị giặc Pháp bắt và mất tại nhà thương Chợ Quán, 27 tuổi. Trước khi mất ông còn nhắn nhủ đồng chí của mình là “Hãy giữ vững khí tiết chiến đấu”.</a:t>
            </a:r>
            <a:endParaRPr sz="2400" b="1"/>
          </a:p>
        </p:txBody>
      </p:sp>
      <p:sp>
        <p:nvSpPr>
          <p:cNvPr id="22537" name="Text Box 22536"/>
          <p:cNvSpPr txBox="1"/>
          <p:nvPr/>
        </p:nvSpPr>
        <p:spPr>
          <a:xfrm>
            <a:off x="457200" y="3276600"/>
            <a:ext cx="8458200" cy="1187450"/>
          </a:xfrm>
          <a:prstGeom prst="rect">
            <a:avLst/>
          </a:prstGeom>
          <a:noFill/>
          <a:ln w="9525">
            <a:noFill/>
          </a:ln>
        </p:spPr>
        <p:txBody>
          <a:bodyPr>
            <a:spAutoFit/>
          </a:bodyPr>
          <a:p>
            <a:pPr>
              <a:spcBef>
                <a:spcPct val="50000"/>
              </a:spcBef>
            </a:pPr>
            <a:r>
              <a:rPr lang="fr-FR" altLang="x-none" sz="2400" b="1" dirty="0"/>
              <a:t>Tại Hội nghị tháng 10/1930 ở Hương Cảng, đồng chí Trần Phú được giao soạn thảo Luận cương chính trị và được bầu làm Tổng bí thư. </a:t>
            </a:r>
            <a:endParaRPr lang="fr-FR" altLang="x-none"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4036" name="Picture 44035" descr="nha90"/>
          <p:cNvPicPr>
            <a:picLocks noChangeAspect="1"/>
          </p:cNvPicPr>
          <p:nvPr/>
        </p:nvPicPr>
        <p:blipFill>
          <a:blip r:embed="rId1"/>
          <a:stretch>
            <a:fillRect/>
          </a:stretch>
        </p:blipFill>
        <p:spPr>
          <a:xfrm>
            <a:off x="685800" y="1600200"/>
            <a:ext cx="3352800" cy="3222625"/>
          </a:xfrm>
          <a:prstGeom prst="rect">
            <a:avLst/>
          </a:prstGeom>
          <a:noFill/>
          <a:ln w="9525">
            <a:noFill/>
          </a:ln>
        </p:spPr>
      </p:pic>
      <p:pic>
        <p:nvPicPr>
          <p:cNvPr id="44037" name="Picture 44036" descr="ANd9GcQ3CyYjQ_y4wzB7M0_WCavHOj4yyV1XqN48XyrTQDwe9p7_AwQ&amp;t=1&amp;usg=__m0jaMh3ac8T0PWq0_cPKmmAOJxI="/>
          <p:cNvPicPr>
            <a:picLocks noChangeAspect="1"/>
          </p:cNvPicPr>
          <p:nvPr/>
        </p:nvPicPr>
        <p:blipFill>
          <a:blip r:embed="rId2"/>
          <a:stretch>
            <a:fillRect/>
          </a:stretch>
        </p:blipFill>
        <p:spPr>
          <a:xfrm>
            <a:off x="4648200" y="381000"/>
            <a:ext cx="3995738" cy="4800600"/>
          </a:xfrm>
          <a:prstGeom prst="rect">
            <a:avLst/>
          </a:prstGeom>
          <a:noFill/>
          <a:ln w="9525">
            <a:noFill/>
          </a:ln>
        </p:spPr>
      </p:pic>
      <p:sp>
        <p:nvSpPr>
          <p:cNvPr id="44038" name="Text Box 44037"/>
          <p:cNvSpPr txBox="1"/>
          <p:nvPr/>
        </p:nvSpPr>
        <p:spPr>
          <a:xfrm>
            <a:off x="4419600" y="5181600"/>
            <a:ext cx="4343400" cy="366713"/>
          </a:xfrm>
          <a:prstGeom prst="rect">
            <a:avLst/>
          </a:prstGeom>
          <a:noFill/>
          <a:ln w="9525">
            <a:noFill/>
          </a:ln>
        </p:spPr>
        <p:txBody>
          <a:bodyPr>
            <a:spAutoFit/>
          </a:bodyPr>
          <a:p>
            <a:pPr>
              <a:spcBef>
                <a:spcPct val="50000"/>
              </a:spcBef>
            </a:pPr>
            <a:r>
              <a:rPr b="1" err="1">
                <a:solidFill>
                  <a:schemeClr val="hlink"/>
                </a:solidFill>
              </a:rPr>
              <a:t>Luận</a:t>
            </a:r>
            <a:r>
              <a:rPr b="1">
                <a:solidFill>
                  <a:schemeClr val="hlink"/>
                </a:solidFill>
              </a:rPr>
              <a:t> </a:t>
            </a:r>
            <a:r>
              <a:rPr b="1" err="1">
                <a:solidFill>
                  <a:schemeClr val="hlink"/>
                </a:solidFill>
              </a:rPr>
              <a:t>cương</a:t>
            </a:r>
            <a:r>
              <a:rPr b="1">
                <a:solidFill>
                  <a:schemeClr val="hlink"/>
                </a:solidFill>
              </a:rPr>
              <a:t> </a:t>
            </a:r>
            <a:r>
              <a:rPr b="1" err="1">
                <a:solidFill>
                  <a:schemeClr val="hlink"/>
                </a:solidFill>
              </a:rPr>
              <a:t>chính</a:t>
            </a:r>
            <a:r>
              <a:rPr b="1">
                <a:solidFill>
                  <a:schemeClr val="hlink"/>
                </a:solidFill>
              </a:rPr>
              <a:t> </a:t>
            </a:r>
            <a:r>
              <a:rPr b="1" err="1">
                <a:solidFill>
                  <a:schemeClr val="hlink"/>
                </a:solidFill>
              </a:rPr>
              <a:t>trị</a:t>
            </a:r>
            <a:r>
              <a:rPr b="1">
                <a:solidFill>
                  <a:schemeClr val="hlink"/>
                </a:solidFill>
              </a:rPr>
              <a:t> </a:t>
            </a:r>
            <a:r>
              <a:rPr b="1" err="1">
                <a:solidFill>
                  <a:schemeClr val="hlink"/>
                </a:solidFill>
              </a:rPr>
              <a:t>tháng</a:t>
            </a:r>
            <a:r>
              <a:rPr b="1">
                <a:solidFill>
                  <a:schemeClr val="hlink"/>
                </a:solidFill>
              </a:rPr>
              <a:t> 10/1930</a:t>
            </a:r>
            <a:endParaRPr b="1">
              <a:solidFill>
                <a:schemeClr val="hlink"/>
              </a:solidFill>
            </a:endParaRPr>
          </a:p>
        </p:txBody>
      </p:sp>
      <p:sp>
        <p:nvSpPr>
          <p:cNvPr id="44039" name="Text Box 44038"/>
          <p:cNvSpPr txBox="1"/>
          <p:nvPr/>
        </p:nvSpPr>
        <p:spPr>
          <a:xfrm>
            <a:off x="457200" y="4953000"/>
            <a:ext cx="3886200" cy="641350"/>
          </a:xfrm>
          <a:prstGeom prst="rect">
            <a:avLst/>
          </a:prstGeom>
          <a:noFill/>
          <a:ln w="9525">
            <a:noFill/>
          </a:ln>
        </p:spPr>
        <p:txBody>
          <a:bodyPr>
            <a:spAutoFit/>
          </a:bodyPr>
          <a:p>
            <a:pPr>
              <a:spcBef>
                <a:spcPct val="50000"/>
              </a:spcBef>
            </a:pPr>
            <a:r>
              <a:rPr b="1" err="1">
                <a:solidFill>
                  <a:schemeClr val="hlink"/>
                </a:solidFill>
              </a:rPr>
              <a:t>Nơi</a:t>
            </a:r>
            <a:r>
              <a:rPr b="1">
                <a:solidFill>
                  <a:schemeClr val="hlink"/>
                </a:solidFill>
              </a:rPr>
              <a:t> </a:t>
            </a:r>
            <a:r>
              <a:rPr b="1" err="1">
                <a:solidFill>
                  <a:schemeClr val="hlink"/>
                </a:solidFill>
              </a:rPr>
              <a:t>đồng</a:t>
            </a:r>
            <a:r>
              <a:rPr b="1">
                <a:solidFill>
                  <a:schemeClr val="hlink"/>
                </a:solidFill>
              </a:rPr>
              <a:t> </a:t>
            </a:r>
            <a:r>
              <a:rPr b="1" err="1">
                <a:solidFill>
                  <a:schemeClr val="hlink"/>
                </a:solidFill>
              </a:rPr>
              <a:t>chí</a:t>
            </a:r>
            <a:r>
              <a:rPr b="1">
                <a:solidFill>
                  <a:schemeClr val="hlink"/>
                </a:solidFill>
              </a:rPr>
              <a:t> </a:t>
            </a:r>
            <a:r>
              <a:rPr b="1" err="1">
                <a:solidFill>
                  <a:schemeClr val="hlink"/>
                </a:solidFill>
              </a:rPr>
              <a:t>Trần</a:t>
            </a:r>
            <a:r>
              <a:rPr b="1">
                <a:solidFill>
                  <a:schemeClr val="hlink"/>
                </a:solidFill>
              </a:rPr>
              <a:t> </a:t>
            </a:r>
            <a:r>
              <a:rPr b="1" err="1">
                <a:solidFill>
                  <a:schemeClr val="hlink"/>
                </a:solidFill>
              </a:rPr>
              <a:t>Phú</a:t>
            </a:r>
            <a:r>
              <a:rPr b="1">
                <a:solidFill>
                  <a:schemeClr val="hlink"/>
                </a:solidFill>
              </a:rPr>
              <a:t> </a:t>
            </a:r>
            <a:r>
              <a:rPr b="1" err="1">
                <a:solidFill>
                  <a:schemeClr val="hlink"/>
                </a:solidFill>
              </a:rPr>
              <a:t>viết</a:t>
            </a:r>
            <a:r>
              <a:rPr b="1">
                <a:solidFill>
                  <a:schemeClr val="hlink"/>
                </a:solidFill>
              </a:rPr>
              <a:t> </a:t>
            </a:r>
            <a:r>
              <a:rPr b="1" err="1">
                <a:solidFill>
                  <a:schemeClr val="hlink"/>
                </a:solidFill>
              </a:rPr>
              <a:t>bản</a:t>
            </a:r>
            <a:r>
              <a:rPr b="1">
                <a:solidFill>
                  <a:schemeClr val="hlink"/>
                </a:solidFill>
              </a:rPr>
              <a:t> </a:t>
            </a:r>
            <a:r>
              <a:rPr b="1" err="1">
                <a:solidFill>
                  <a:schemeClr val="hlink"/>
                </a:solidFill>
              </a:rPr>
              <a:t>Dự</a:t>
            </a:r>
            <a:r>
              <a:rPr b="1">
                <a:solidFill>
                  <a:schemeClr val="hlink"/>
                </a:solidFill>
              </a:rPr>
              <a:t> </a:t>
            </a:r>
            <a:r>
              <a:rPr b="1" err="1">
                <a:solidFill>
                  <a:schemeClr val="hlink"/>
                </a:solidFill>
              </a:rPr>
              <a:t>thảo</a:t>
            </a:r>
            <a:r>
              <a:rPr b="1" i="1">
                <a:solidFill>
                  <a:schemeClr val="hlink"/>
                </a:solidFill>
              </a:rPr>
              <a:t> “</a:t>
            </a:r>
            <a:r>
              <a:rPr b="1" i="1" err="1">
                <a:solidFill>
                  <a:schemeClr val="hlink"/>
                </a:solidFill>
              </a:rPr>
              <a:t>Luận</a:t>
            </a:r>
            <a:r>
              <a:rPr b="1" i="1">
                <a:solidFill>
                  <a:schemeClr val="hlink"/>
                </a:solidFill>
              </a:rPr>
              <a:t> </a:t>
            </a:r>
            <a:r>
              <a:rPr b="1" i="1" err="1">
                <a:solidFill>
                  <a:schemeClr val="hlink"/>
                </a:solidFill>
              </a:rPr>
              <a:t>cương</a:t>
            </a:r>
            <a:r>
              <a:rPr b="1" i="1">
                <a:solidFill>
                  <a:schemeClr val="hlink"/>
                </a:solidFill>
              </a:rPr>
              <a:t> </a:t>
            </a:r>
            <a:r>
              <a:rPr b="1" i="1" err="1">
                <a:solidFill>
                  <a:schemeClr val="hlink"/>
                </a:solidFill>
              </a:rPr>
              <a:t>chính</a:t>
            </a:r>
            <a:r>
              <a:rPr b="1" i="1">
                <a:solidFill>
                  <a:schemeClr val="hlink"/>
                </a:solidFill>
              </a:rPr>
              <a:t> </a:t>
            </a:r>
            <a:r>
              <a:rPr b="1" i="1" err="1">
                <a:solidFill>
                  <a:schemeClr val="hlink"/>
                </a:solidFill>
              </a:rPr>
              <a:t>trị</a:t>
            </a:r>
            <a:r>
              <a:rPr b="1" i="1">
                <a:solidFill>
                  <a:schemeClr val="hlink"/>
                </a:solidFill>
              </a:rPr>
              <a:t>”</a:t>
            </a:r>
            <a:endParaRPr b="1" i="1">
              <a:solidFill>
                <a:schemeClr val="hlink"/>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Oval 55297"/>
          <p:cNvSpPr/>
          <p:nvPr/>
        </p:nvSpPr>
        <p:spPr>
          <a:xfrm>
            <a:off x="3810000" y="152400"/>
            <a:ext cx="13716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55299" name="Text Box 55298"/>
          <p:cNvSpPr txBox="1"/>
          <p:nvPr/>
        </p:nvSpPr>
        <p:spPr>
          <a:xfrm>
            <a:off x="914400" y="6858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55300" name="Text Box 55299"/>
          <p:cNvSpPr txBox="1"/>
          <p:nvPr/>
        </p:nvSpPr>
        <p:spPr>
          <a:xfrm>
            <a:off x="304800" y="1143000"/>
            <a:ext cx="8534400" cy="946150"/>
          </a:xfrm>
          <a:prstGeom prst="rect">
            <a:avLst/>
          </a:prstGeom>
          <a:noFill/>
          <a:ln w="9525">
            <a:noFill/>
          </a:ln>
        </p:spPr>
        <p:txBody>
          <a:bodyPr>
            <a:spAutoFit/>
          </a:bodyPr>
          <a:p>
            <a:pPr>
              <a:spcBef>
                <a:spcPct val="50000"/>
              </a:spcBef>
            </a:pPr>
            <a:r>
              <a:rPr sz="2800" b="1">
                <a:solidFill>
                  <a:srgbClr val="000099"/>
                </a:solidFill>
              </a:rPr>
              <a:t>II - </a:t>
            </a:r>
            <a:r>
              <a:rPr sz="2800" b="1" u="sng" err="1">
                <a:solidFill>
                  <a:srgbClr val="000099"/>
                </a:solidFill>
              </a:rPr>
              <a:t>Phong</a:t>
            </a:r>
            <a:r>
              <a:rPr sz="2800" b="1" u="sng">
                <a:solidFill>
                  <a:srgbClr val="000099"/>
                </a:solidFill>
              </a:rPr>
              <a:t> </a:t>
            </a:r>
            <a:r>
              <a:rPr sz="2800" b="1" u="sng" err="1">
                <a:solidFill>
                  <a:srgbClr val="000099"/>
                </a:solidFill>
              </a:rPr>
              <a:t>trào</a:t>
            </a:r>
            <a:r>
              <a:rPr sz="2800" b="1" u="sng">
                <a:solidFill>
                  <a:srgbClr val="000099"/>
                </a:solidFill>
              </a:rPr>
              <a:t> </a:t>
            </a:r>
            <a:r>
              <a:rPr sz="2800" b="1" u="sng" err="1">
                <a:solidFill>
                  <a:srgbClr val="000099"/>
                </a:solidFill>
              </a:rPr>
              <a:t>cách</a:t>
            </a:r>
            <a:r>
              <a:rPr sz="2800" b="1" u="sng">
                <a:solidFill>
                  <a:srgbClr val="000099"/>
                </a:solidFill>
              </a:rPr>
              <a:t> </a:t>
            </a:r>
            <a:r>
              <a:rPr sz="2800" b="1" u="sng" err="1">
                <a:solidFill>
                  <a:srgbClr val="000099"/>
                </a:solidFill>
              </a:rPr>
              <a:t>mạng</a:t>
            </a:r>
            <a:r>
              <a:rPr sz="2800" b="1" u="sng">
                <a:solidFill>
                  <a:srgbClr val="000099"/>
                </a:solidFill>
              </a:rPr>
              <a:t> 1930 – 1931 </a:t>
            </a:r>
            <a:r>
              <a:rPr sz="2800" b="1" u="sng" err="1">
                <a:solidFill>
                  <a:srgbClr val="000099"/>
                </a:solidFill>
              </a:rPr>
              <a:t>với</a:t>
            </a:r>
            <a:r>
              <a:rPr sz="2800" b="1" u="sng">
                <a:solidFill>
                  <a:srgbClr val="000099"/>
                </a:solidFill>
              </a:rPr>
              <a:t> </a:t>
            </a:r>
            <a:r>
              <a:rPr sz="2800" b="1" u="sng" err="1">
                <a:solidFill>
                  <a:srgbClr val="000099"/>
                </a:solidFill>
              </a:rPr>
              <a:t>đỉnh</a:t>
            </a:r>
            <a:r>
              <a:rPr sz="2800" b="1" u="sng">
                <a:solidFill>
                  <a:srgbClr val="000099"/>
                </a:solidFill>
              </a:rPr>
              <a:t> </a:t>
            </a:r>
            <a:r>
              <a:rPr sz="2800" b="1" u="sng" err="1">
                <a:solidFill>
                  <a:srgbClr val="000099"/>
                </a:solidFill>
              </a:rPr>
              <a:t>cao</a:t>
            </a:r>
            <a:r>
              <a:rPr sz="2800" b="1" u="sng">
                <a:solidFill>
                  <a:srgbClr val="000099"/>
                </a:solidFill>
              </a:rPr>
              <a:t> </a:t>
            </a:r>
            <a:r>
              <a:rPr sz="2800" b="1" u="sng" err="1">
                <a:solidFill>
                  <a:srgbClr val="000099"/>
                </a:solidFill>
              </a:rPr>
              <a:t>xô</a:t>
            </a:r>
            <a:r>
              <a:rPr sz="2800" b="1" u="sng">
                <a:solidFill>
                  <a:srgbClr val="000099"/>
                </a:solidFill>
              </a:rPr>
              <a:t> </a:t>
            </a:r>
            <a:r>
              <a:rPr sz="2800" b="1" u="sng" err="1">
                <a:solidFill>
                  <a:srgbClr val="000099"/>
                </a:solidFill>
              </a:rPr>
              <a:t>viết</a:t>
            </a:r>
            <a:r>
              <a:rPr sz="2800" b="1" u="sng">
                <a:solidFill>
                  <a:srgbClr val="000099"/>
                </a:solidFill>
              </a:rPr>
              <a:t> </a:t>
            </a:r>
            <a:r>
              <a:rPr sz="2800" b="1" u="sng" err="1">
                <a:solidFill>
                  <a:srgbClr val="000099"/>
                </a:solidFill>
              </a:rPr>
              <a:t>Nghệ-Tĩnh</a:t>
            </a:r>
            <a:endParaRPr sz="2800" b="1" u="sng">
              <a:solidFill>
                <a:srgbClr val="000099"/>
              </a:solidFill>
            </a:endParaRPr>
          </a:p>
        </p:txBody>
      </p:sp>
      <p:sp>
        <p:nvSpPr>
          <p:cNvPr id="55301" name="Text Box 55300"/>
          <p:cNvSpPr txBox="1"/>
          <p:nvPr/>
        </p:nvSpPr>
        <p:spPr>
          <a:xfrm>
            <a:off x="381000" y="2057400"/>
            <a:ext cx="8458200" cy="822325"/>
          </a:xfrm>
          <a:prstGeom prst="rect">
            <a:avLst/>
          </a:prstGeom>
          <a:noFill/>
          <a:ln w="9525">
            <a:noFill/>
          </a:ln>
        </p:spPr>
        <p:txBody>
          <a:bodyPr>
            <a:spAutoFit/>
          </a:bodyPr>
          <a:p>
            <a:pPr>
              <a:spcBef>
                <a:spcPct val="50000"/>
              </a:spcBef>
            </a:pPr>
            <a:r>
              <a:rPr sz="2400" b="1">
                <a:solidFill>
                  <a:schemeClr val="folHlink"/>
                </a:solidFill>
              </a:rPr>
              <a:t>3. </a:t>
            </a:r>
            <a:r>
              <a:rPr sz="2400" b="1" u="sng" err="1">
                <a:solidFill>
                  <a:schemeClr val="folHlink"/>
                </a:solidFill>
              </a:rPr>
              <a:t>Hội</a:t>
            </a:r>
            <a:r>
              <a:rPr sz="2400" b="1" u="sng">
                <a:solidFill>
                  <a:schemeClr val="folHlink"/>
                </a:solidFill>
              </a:rPr>
              <a:t> </a:t>
            </a:r>
            <a:r>
              <a:rPr sz="2400" b="1" u="sng" err="1">
                <a:solidFill>
                  <a:schemeClr val="folHlink"/>
                </a:solidFill>
              </a:rPr>
              <a:t>nghị</a:t>
            </a:r>
            <a:r>
              <a:rPr sz="2400" b="1" u="sng">
                <a:solidFill>
                  <a:schemeClr val="folHlink"/>
                </a:solidFill>
              </a:rPr>
              <a:t> </a:t>
            </a:r>
            <a:r>
              <a:rPr sz="2400" b="1" u="sng" err="1">
                <a:solidFill>
                  <a:schemeClr val="folHlink"/>
                </a:solidFill>
              </a:rPr>
              <a:t>lần</a:t>
            </a:r>
            <a:r>
              <a:rPr sz="2400" b="1" u="sng">
                <a:solidFill>
                  <a:schemeClr val="folHlink"/>
                </a:solidFill>
              </a:rPr>
              <a:t> </a:t>
            </a:r>
            <a:r>
              <a:rPr sz="2400" b="1" u="sng" err="1">
                <a:solidFill>
                  <a:schemeClr val="folHlink"/>
                </a:solidFill>
              </a:rPr>
              <a:t>thứ</a:t>
            </a:r>
            <a:r>
              <a:rPr sz="2400" b="1" u="sng">
                <a:solidFill>
                  <a:schemeClr val="folHlink"/>
                </a:solidFill>
              </a:rPr>
              <a:t> </a:t>
            </a:r>
            <a:r>
              <a:rPr sz="2400" b="1" u="sng" err="1">
                <a:solidFill>
                  <a:schemeClr val="folHlink"/>
                </a:solidFill>
              </a:rPr>
              <a:t>nhất</a:t>
            </a:r>
            <a:r>
              <a:rPr sz="2400" b="1" u="sng">
                <a:solidFill>
                  <a:schemeClr val="folHlink"/>
                </a:solidFill>
              </a:rPr>
              <a:t> BCH </a:t>
            </a:r>
            <a:r>
              <a:rPr sz="2400" b="1" u="sng" err="1">
                <a:solidFill>
                  <a:schemeClr val="folHlink"/>
                </a:solidFill>
              </a:rPr>
              <a:t>Trung</a:t>
            </a:r>
            <a:r>
              <a:rPr sz="2400" b="1" u="sng">
                <a:solidFill>
                  <a:schemeClr val="folHlink"/>
                </a:solidFill>
              </a:rPr>
              <a:t> </a:t>
            </a:r>
            <a:r>
              <a:rPr sz="2400" b="1" u="sng" err="1">
                <a:solidFill>
                  <a:schemeClr val="folHlink"/>
                </a:solidFill>
              </a:rPr>
              <a:t>ương</a:t>
            </a:r>
            <a:r>
              <a:rPr sz="2400" b="1" u="sng">
                <a:solidFill>
                  <a:schemeClr val="folHlink"/>
                </a:solidFill>
              </a:rPr>
              <a:t> </a:t>
            </a:r>
            <a:r>
              <a:rPr sz="2400" b="1" u="sng" err="1">
                <a:solidFill>
                  <a:schemeClr val="folHlink"/>
                </a:solidFill>
              </a:rPr>
              <a:t>lâm</a:t>
            </a:r>
            <a:r>
              <a:rPr sz="2400" b="1" u="sng">
                <a:solidFill>
                  <a:schemeClr val="folHlink"/>
                </a:solidFill>
              </a:rPr>
              <a:t> </a:t>
            </a:r>
            <a:r>
              <a:rPr sz="2400" b="1" u="sng" err="1">
                <a:solidFill>
                  <a:schemeClr val="folHlink"/>
                </a:solidFill>
              </a:rPr>
              <a:t>thời</a:t>
            </a:r>
            <a:r>
              <a:rPr sz="2400" b="1" u="sng">
                <a:solidFill>
                  <a:schemeClr val="folHlink"/>
                </a:solidFill>
              </a:rPr>
              <a:t> </a:t>
            </a:r>
            <a:r>
              <a:rPr sz="2400" b="1" u="sng" err="1">
                <a:solidFill>
                  <a:schemeClr val="folHlink"/>
                </a:solidFill>
              </a:rPr>
              <a:t>Đảng</a:t>
            </a:r>
            <a:r>
              <a:rPr sz="2400" b="1" u="sng">
                <a:solidFill>
                  <a:schemeClr val="folHlink"/>
                </a:solidFill>
              </a:rPr>
              <a:t> </a:t>
            </a:r>
            <a:r>
              <a:rPr sz="2400" b="1" u="sng" err="1">
                <a:solidFill>
                  <a:schemeClr val="folHlink"/>
                </a:solidFill>
              </a:rPr>
              <a:t>Cộng</a:t>
            </a:r>
            <a:r>
              <a:rPr sz="2400" b="1" u="sng">
                <a:solidFill>
                  <a:schemeClr val="folHlink"/>
                </a:solidFill>
              </a:rPr>
              <a:t> </a:t>
            </a:r>
            <a:r>
              <a:rPr sz="2400" b="1" u="sng" err="1">
                <a:solidFill>
                  <a:schemeClr val="folHlink"/>
                </a:solidFill>
              </a:rPr>
              <a:t>sản</a:t>
            </a:r>
            <a:r>
              <a:rPr sz="2400" b="1" u="sng">
                <a:solidFill>
                  <a:schemeClr val="folHlink"/>
                </a:solidFill>
              </a:rPr>
              <a:t> </a:t>
            </a:r>
            <a:r>
              <a:rPr sz="2400" b="1" u="sng" err="1">
                <a:solidFill>
                  <a:schemeClr val="folHlink"/>
                </a:solidFill>
              </a:rPr>
              <a:t>Việt</a:t>
            </a:r>
            <a:r>
              <a:rPr sz="2400" b="1" u="sng">
                <a:solidFill>
                  <a:schemeClr val="folHlink"/>
                </a:solidFill>
              </a:rPr>
              <a:t> Nam(10-1930)</a:t>
            </a:r>
            <a:endParaRPr sz="2400">
              <a:solidFill>
                <a:schemeClr val="folHlink"/>
              </a:solidFill>
            </a:endParaRPr>
          </a:p>
        </p:txBody>
      </p:sp>
      <p:sp>
        <p:nvSpPr>
          <p:cNvPr id="55306" name="Text Box 55305"/>
          <p:cNvSpPr txBox="1"/>
          <p:nvPr/>
        </p:nvSpPr>
        <p:spPr>
          <a:xfrm>
            <a:off x="457200" y="2971800"/>
            <a:ext cx="7696200" cy="457200"/>
          </a:xfrm>
          <a:prstGeom prst="rect">
            <a:avLst/>
          </a:prstGeom>
          <a:noFill/>
          <a:ln w="9525">
            <a:noFill/>
          </a:ln>
        </p:spPr>
        <p:txBody>
          <a:bodyPr>
            <a:spAutoFit/>
          </a:bodyPr>
          <a:p>
            <a:pPr>
              <a:spcBef>
                <a:spcPct val="50000"/>
              </a:spcBef>
            </a:pPr>
            <a:r>
              <a:rPr sz="2400" b="1">
                <a:solidFill>
                  <a:srgbClr val="FF9900"/>
                </a:solidFill>
              </a:rPr>
              <a:t>a. </a:t>
            </a:r>
            <a:r>
              <a:rPr sz="2400" b="1" u="sng" err="1">
                <a:solidFill>
                  <a:srgbClr val="FF9900"/>
                </a:solidFill>
              </a:rPr>
              <a:t>Những</a:t>
            </a:r>
            <a:r>
              <a:rPr sz="2400" b="1" u="sng">
                <a:solidFill>
                  <a:srgbClr val="FF9900"/>
                </a:solidFill>
              </a:rPr>
              <a:t> </a:t>
            </a:r>
            <a:r>
              <a:rPr sz="2400" b="1" u="sng" err="1">
                <a:solidFill>
                  <a:srgbClr val="FF9900"/>
                </a:solidFill>
              </a:rPr>
              <a:t>nội</a:t>
            </a:r>
            <a:r>
              <a:rPr sz="2400" b="1" u="sng">
                <a:solidFill>
                  <a:srgbClr val="FF9900"/>
                </a:solidFill>
              </a:rPr>
              <a:t> dung </a:t>
            </a:r>
            <a:r>
              <a:rPr sz="2400" b="1" u="sng" err="1">
                <a:solidFill>
                  <a:srgbClr val="FF9900"/>
                </a:solidFill>
              </a:rPr>
              <a:t>chính</a:t>
            </a:r>
            <a:r>
              <a:rPr sz="2400" b="1" u="sng">
                <a:solidFill>
                  <a:srgbClr val="FF9900"/>
                </a:solidFill>
              </a:rPr>
              <a:t> </a:t>
            </a:r>
            <a:r>
              <a:rPr sz="2400" b="1" u="sng" err="1">
                <a:solidFill>
                  <a:srgbClr val="FF9900"/>
                </a:solidFill>
              </a:rPr>
              <a:t>của</a:t>
            </a:r>
            <a:r>
              <a:rPr sz="2400" b="1" u="sng">
                <a:solidFill>
                  <a:srgbClr val="FF9900"/>
                </a:solidFill>
              </a:rPr>
              <a:t> </a:t>
            </a:r>
            <a:r>
              <a:rPr sz="2400" b="1" u="sng" err="1">
                <a:solidFill>
                  <a:srgbClr val="FF9900"/>
                </a:solidFill>
              </a:rPr>
              <a:t>hội</a:t>
            </a:r>
            <a:r>
              <a:rPr sz="2400" b="1" u="sng">
                <a:solidFill>
                  <a:srgbClr val="FF9900"/>
                </a:solidFill>
              </a:rPr>
              <a:t> </a:t>
            </a:r>
            <a:r>
              <a:rPr sz="2400" b="1" u="sng" err="1">
                <a:solidFill>
                  <a:srgbClr val="FF9900"/>
                </a:solidFill>
              </a:rPr>
              <a:t>nghị</a:t>
            </a:r>
            <a:endParaRPr sz="2400" b="1" u="sng">
              <a:solidFill>
                <a:srgbClr val="FF9900"/>
              </a:solidFill>
            </a:endParaRPr>
          </a:p>
        </p:txBody>
      </p:sp>
      <p:sp>
        <p:nvSpPr>
          <p:cNvPr id="55307" name="Text Box 55306"/>
          <p:cNvSpPr txBox="1"/>
          <p:nvPr/>
        </p:nvSpPr>
        <p:spPr>
          <a:xfrm>
            <a:off x="1676400" y="4191000"/>
            <a:ext cx="7086600" cy="822325"/>
          </a:xfrm>
          <a:prstGeom prst="rect">
            <a:avLst/>
          </a:prstGeom>
          <a:noFill/>
          <a:ln w="9525">
            <a:noFill/>
          </a:ln>
        </p:spPr>
        <p:txBody>
          <a:bodyPr>
            <a:spAutoFit/>
          </a:bodyPr>
          <a:p>
            <a:pPr>
              <a:spcBef>
                <a:spcPct val="50000"/>
              </a:spcBef>
            </a:pPr>
            <a:r>
              <a:rPr sz="2400" b="1" i="1" err="1">
                <a:solidFill>
                  <a:srgbClr val="FF0066"/>
                </a:solidFill>
              </a:rPr>
              <a:t>Trình</a:t>
            </a:r>
            <a:r>
              <a:rPr sz="2400" b="1" i="1">
                <a:solidFill>
                  <a:srgbClr val="FF0066"/>
                </a:solidFill>
              </a:rPr>
              <a:t> </a:t>
            </a:r>
            <a:r>
              <a:rPr sz="2400" b="1" i="1" err="1">
                <a:solidFill>
                  <a:srgbClr val="FF0066"/>
                </a:solidFill>
              </a:rPr>
              <a:t>bày</a:t>
            </a:r>
            <a:r>
              <a:rPr sz="2400" b="1" i="1">
                <a:solidFill>
                  <a:srgbClr val="FF0066"/>
                </a:solidFill>
              </a:rPr>
              <a:t> </a:t>
            </a:r>
            <a:r>
              <a:rPr sz="2400" b="1" i="1" err="1">
                <a:solidFill>
                  <a:srgbClr val="FF0066"/>
                </a:solidFill>
              </a:rPr>
              <a:t>nội</a:t>
            </a:r>
            <a:r>
              <a:rPr sz="2400" b="1" i="1">
                <a:solidFill>
                  <a:srgbClr val="FF0066"/>
                </a:solidFill>
              </a:rPr>
              <a:t> dung </a:t>
            </a:r>
            <a:r>
              <a:rPr sz="2400" b="1" i="1" err="1">
                <a:solidFill>
                  <a:srgbClr val="FF0066"/>
                </a:solidFill>
              </a:rPr>
              <a:t>chính</a:t>
            </a:r>
            <a:r>
              <a:rPr sz="2400" b="1" i="1">
                <a:solidFill>
                  <a:srgbClr val="FF0066"/>
                </a:solidFill>
              </a:rPr>
              <a:t> </a:t>
            </a:r>
            <a:r>
              <a:rPr sz="2400" b="1" i="1" err="1">
                <a:solidFill>
                  <a:srgbClr val="FF0066"/>
                </a:solidFill>
              </a:rPr>
              <a:t>của</a:t>
            </a:r>
            <a:r>
              <a:rPr sz="2400" b="1" i="1">
                <a:solidFill>
                  <a:srgbClr val="FF0066"/>
                </a:solidFill>
              </a:rPr>
              <a:t> </a:t>
            </a:r>
            <a:r>
              <a:rPr sz="2400" b="1" i="1" err="1">
                <a:solidFill>
                  <a:srgbClr val="FF0066"/>
                </a:solidFill>
              </a:rPr>
              <a:t>luận</a:t>
            </a:r>
            <a:r>
              <a:rPr sz="2400" b="1" i="1">
                <a:solidFill>
                  <a:srgbClr val="FF0066"/>
                </a:solidFill>
              </a:rPr>
              <a:t> </a:t>
            </a:r>
            <a:r>
              <a:rPr sz="2400" b="1" i="1" err="1">
                <a:solidFill>
                  <a:srgbClr val="FF0066"/>
                </a:solidFill>
              </a:rPr>
              <a:t>cương</a:t>
            </a:r>
            <a:r>
              <a:rPr sz="2400" b="1" i="1">
                <a:solidFill>
                  <a:srgbClr val="FF0066"/>
                </a:solidFill>
              </a:rPr>
              <a:t> </a:t>
            </a:r>
            <a:r>
              <a:rPr sz="2400" b="1" i="1" err="1">
                <a:solidFill>
                  <a:srgbClr val="FF0066"/>
                </a:solidFill>
              </a:rPr>
              <a:t>chính</a:t>
            </a:r>
            <a:r>
              <a:rPr sz="2400" b="1" i="1">
                <a:solidFill>
                  <a:srgbClr val="FF0066"/>
                </a:solidFill>
              </a:rPr>
              <a:t> </a:t>
            </a:r>
            <a:r>
              <a:rPr sz="2400" b="1" i="1" err="1">
                <a:solidFill>
                  <a:srgbClr val="FF0066"/>
                </a:solidFill>
              </a:rPr>
              <a:t>trị</a:t>
            </a:r>
            <a:r>
              <a:rPr sz="2400" b="1" i="1">
                <a:solidFill>
                  <a:srgbClr val="FF0066"/>
                </a:solidFill>
              </a:rPr>
              <a:t> </a:t>
            </a:r>
            <a:r>
              <a:rPr sz="2400" b="1" i="1" err="1">
                <a:solidFill>
                  <a:srgbClr val="FF0066"/>
                </a:solidFill>
              </a:rPr>
              <a:t>tháng</a:t>
            </a:r>
            <a:r>
              <a:rPr sz="2400" b="1" i="1">
                <a:solidFill>
                  <a:srgbClr val="FF0066"/>
                </a:solidFill>
              </a:rPr>
              <a:t> 10 </a:t>
            </a:r>
            <a:r>
              <a:rPr sz="2400" b="1" i="1" err="1">
                <a:solidFill>
                  <a:srgbClr val="FF0066"/>
                </a:solidFill>
              </a:rPr>
              <a:t>năm</a:t>
            </a:r>
            <a:r>
              <a:rPr sz="2400" b="1" i="1">
                <a:solidFill>
                  <a:srgbClr val="FF0066"/>
                </a:solidFill>
              </a:rPr>
              <a:t> 1930?</a:t>
            </a:r>
            <a:endParaRPr sz="2400" b="1" i="1">
              <a:solidFill>
                <a:srgbClr val="FF0066"/>
              </a:solidFill>
            </a:endParaRPr>
          </a:p>
        </p:txBody>
      </p:sp>
      <p:pic>
        <p:nvPicPr>
          <p:cNvPr id="55308" name="Picture 55307" descr="2"/>
          <p:cNvPicPr>
            <a:picLocks noChangeAspect="1"/>
          </p:cNvPicPr>
          <p:nvPr/>
        </p:nvPicPr>
        <p:blipFill>
          <a:blip r:embed="rId1"/>
          <a:stretch>
            <a:fillRect/>
          </a:stretch>
        </p:blipFill>
        <p:spPr>
          <a:xfrm>
            <a:off x="914400" y="4343400"/>
            <a:ext cx="762000" cy="609600"/>
          </a:xfrm>
          <a:prstGeom prst="rect">
            <a:avLst/>
          </a:prstGeom>
          <a:noFill/>
          <a:ln w="9525">
            <a:noFill/>
          </a:ln>
        </p:spPr>
      </p:pic>
      <p:sp>
        <p:nvSpPr>
          <p:cNvPr id="55309" name="Text Box 55308"/>
          <p:cNvSpPr txBox="1"/>
          <p:nvPr/>
        </p:nvSpPr>
        <p:spPr>
          <a:xfrm>
            <a:off x="457200" y="3505200"/>
            <a:ext cx="5791200" cy="457200"/>
          </a:xfrm>
          <a:prstGeom prst="rect">
            <a:avLst/>
          </a:prstGeom>
          <a:noFill/>
          <a:ln w="9525">
            <a:noFill/>
          </a:ln>
        </p:spPr>
        <p:txBody>
          <a:bodyPr>
            <a:spAutoFit/>
          </a:bodyPr>
          <a:p>
            <a:pPr>
              <a:spcBef>
                <a:spcPct val="50000"/>
              </a:spcBef>
            </a:pPr>
            <a:r>
              <a:rPr sz="2400" b="1">
                <a:solidFill>
                  <a:srgbClr val="FF9900"/>
                </a:solidFill>
              </a:rPr>
              <a:t>b. </a:t>
            </a:r>
            <a:r>
              <a:rPr sz="2400" b="1" u="sng" err="1">
                <a:solidFill>
                  <a:srgbClr val="FF9900"/>
                </a:solidFill>
              </a:rPr>
              <a:t>Nội</a:t>
            </a:r>
            <a:r>
              <a:rPr sz="2400" b="1" u="sng">
                <a:solidFill>
                  <a:srgbClr val="FF9900"/>
                </a:solidFill>
              </a:rPr>
              <a:t> dung </a:t>
            </a:r>
            <a:r>
              <a:rPr sz="2400" b="1" u="sng" err="1">
                <a:solidFill>
                  <a:srgbClr val="FF9900"/>
                </a:solidFill>
              </a:rPr>
              <a:t>Luận</a:t>
            </a:r>
            <a:r>
              <a:rPr sz="2400" b="1" u="sng">
                <a:solidFill>
                  <a:srgbClr val="FF9900"/>
                </a:solidFill>
              </a:rPr>
              <a:t> </a:t>
            </a:r>
            <a:r>
              <a:rPr sz="2400" b="1" u="sng" err="1">
                <a:solidFill>
                  <a:srgbClr val="FF9900"/>
                </a:solidFill>
              </a:rPr>
              <a:t>cương</a:t>
            </a:r>
            <a:r>
              <a:rPr sz="2400" b="1" u="sng">
                <a:solidFill>
                  <a:srgbClr val="FF9900"/>
                </a:solidFill>
              </a:rPr>
              <a:t> </a:t>
            </a:r>
            <a:r>
              <a:rPr sz="2400" b="1" u="sng" err="1">
                <a:solidFill>
                  <a:srgbClr val="FF9900"/>
                </a:solidFill>
              </a:rPr>
              <a:t>chính</a:t>
            </a:r>
            <a:r>
              <a:rPr sz="2400" b="1" u="sng">
                <a:solidFill>
                  <a:srgbClr val="FF9900"/>
                </a:solidFill>
              </a:rPr>
              <a:t> </a:t>
            </a:r>
            <a:r>
              <a:rPr sz="2400" b="1" u="sng" err="1">
                <a:solidFill>
                  <a:srgbClr val="FF9900"/>
                </a:solidFill>
              </a:rPr>
              <a:t>trị</a:t>
            </a:r>
            <a:endParaRPr sz="2400" b="1">
              <a:solidFill>
                <a:srgbClr val="FF99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5309"/>
                                        </p:tgtEl>
                                        <p:attrNameLst>
                                          <p:attrName>style.visibility</p:attrName>
                                        </p:attrNameLst>
                                      </p:cBhvr>
                                      <p:to>
                                        <p:strVal val="visible"/>
                                      </p:to>
                                    </p:set>
                                    <p:anim calcmode="lin" valueType="num">
                                      <p:cBhvr>
                                        <p:cTn id="7" dur="1000" fill="hold"/>
                                        <p:tgtEl>
                                          <p:spTgt spid="55309"/>
                                        </p:tgtEl>
                                        <p:attrNameLst>
                                          <p:attrName>ppt_w</p:attrName>
                                        </p:attrNameLst>
                                      </p:cBhvr>
                                      <p:tavLst>
                                        <p:tav tm="0">
                                          <p:val>
                                            <p:fltVal val="0.000000"/>
                                          </p:val>
                                        </p:tav>
                                        <p:tav tm="100000">
                                          <p:val>
                                            <p:strVal val="#ppt_w"/>
                                          </p:val>
                                        </p:tav>
                                      </p:tavLst>
                                    </p:anim>
                                    <p:anim calcmode="lin" valueType="num">
                                      <p:cBhvr>
                                        <p:cTn id="8" dur="1000" fill="hold"/>
                                        <p:tgtEl>
                                          <p:spTgt spid="55309"/>
                                        </p:tgtEl>
                                        <p:attrNameLst>
                                          <p:attrName>ppt_h</p:attrName>
                                        </p:attrNameLst>
                                      </p:cBhvr>
                                      <p:tavLst>
                                        <p:tav tm="0">
                                          <p:val>
                                            <p:fltVal val="0.000000"/>
                                          </p:val>
                                        </p:tav>
                                        <p:tav tm="100000">
                                          <p:val>
                                            <p:strVal val="#ppt_h"/>
                                          </p:val>
                                        </p:tav>
                                      </p:tavLst>
                                    </p:anim>
                                    <p:anim calcmode="lin" valueType="num">
                                      <p:cBhvr>
                                        <p:cTn id="9" dur="1000" fill="hold"/>
                                        <p:tgtEl>
                                          <p:spTgt spid="55309"/>
                                        </p:tgtEl>
                                        <p:attrNameLst>
                                          <p:attrName>style.rotation</p:attrName>
                                        </p:attrNameLst>
                                      </p:cBhvr>
                                      <p:tavLst>
                                        <p:tav tm="0">
                                          <p:val>
                                            <p:fltVal val="90.000000"/>
                                          </p:val>
                                        </p:tav>
                                        <p:tav tm="100000">
                                          <p:val>
                                            <p:fltVal val="0.000000"/>
                                          </p:val>
                                        </p:tav>
                                      </p:tavLst>
                                    </p:anim>
                                    <p:animEffect transition="in" filter="fade">
                                      <p:cBhvr>
                                        <p:cTn id="10" dur="1000"/>
                                        <p:tgtEl>
                                          <p:spTgt spid="5530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55308"/>
                                        </p:tgtEl>
                                        <p:attrNameLst>
                                          <p:attrName>style.visibility</p:attrName>
                                        </p:attrNameLst>
                                      </p:cBhvr>
                                      <p:to>
                                        <p:strVal val="visible"/>
                                      </p:to>
                                    </p:set>
                                    <p:anim calcmode="lin" valueType="num">
                                      <p:cBhvr>
                                        <p:cTn id="15" dur="1000" fill="hold"/>
                                        <p:tgtEl>
                                          <p:spTgt spid="55308"/>
                                        </p:tgtEl>
                                        <p:attrNameLst>
                                          <p:attrName>ppt_w</p:attrName>
                                        </p:attrNameLst>
                                      </p:cBhvr>
                                      <p:tavLst>
                                        <p:tav tm="0">
                                          <p:val>
                                            <p:fltVal val="0.000000"/>
                                          </p:val>
                                        </p:tav>
                                        <p:tav tm="100000">
                                          <p:val>
                                            <p:strVal val="#ppt_w"/>
                                          </p:val>
                                        </p:tav>
                                      </p:tavLst>
                                    </p:anim>
                                    <p:anim calcmode="lin" valueType="num">
                                      <p:cBhvr>
                                        <p:cTn id="16" dur="1000" fill="hold"/>
                                        <p:tgtEl>
                                          <p:spTgt spid="55308"/>
                                        </p:tgtEl>
                                        <p:attrNameLst>
                                          <p:attrName>ppt_h</p:attrName>
                                        </p:attrNameLst>
                                      </p:cBhvr>
                                      <p:tavLst>
                                        <p:tav tm="0">
                                          <p:val>
                                            <p:fltVal val="0.000000"/>
                                          </p:val>
                                        </p:tav>
                                        <p:tav tm="100000">
                                          <p:val>
                                            <p:strVal val="#ppt_h"/>
                                          </p:val>
                                        </p:tav>
                                      </p:tavLst>
                                    </p:anim>
                                    <p:anim calcmode="lin" valueType="num">
                                      <p:cBhvr>
                                        <p:cTn id="17" dur="1000" fill="hold"/>
                                        <p:tgtEl>
                                          <p:spTgt spid="55308"/>
                                        </p:tgtEl>
                                        <p:attrNameLst>
                                          <p:attrName>style.rotation</p:attrName>
                                        </p:attrNameLst>
                                      </p:cBhvr>
                                      <p:tavLst>
                                        <p:tav tm="0">
                                          <p:val>
                                            <p:fltVal val="90.000000"/>
                                          </p:val>
                                        </p:tav>
                                        <p:tav tm="100000">
                                          <p:val>
                                            <p:fltVal val="0.000000"/>
                                          </p:val>
                                        </p:tav>
                                      </p:tavLst>
                                    </p:anim>
                                    <p:animEffect transition="in" filter="fade">
                                      <p:cBhvr>
                                        <p:cTn id="18" dur="1000"/>
                                        <p:tgtEl>
                                          <p:spTgt spid="55308"/>
                                        </p:tgtEl>
                                      </p:cBhvr>
                                    </p:animEffect>
                                  </p:childTnLst>
                                </p:cTn>
                              </p:par>
                              <p:par>
                                <p:cTn id="19" presetID="31" presetClass="entr" presetSubtype="0" fill="hold" grpId="0" nodeType="withEffect">
                                  <p:stCondLst>
                                    <p:cond delay="0"/>
                                  </p:stCondLst>
                                  <p:iterate type="lt">
                                    <p:tmPct val="5000"/>
                                  </p:iterate>
                                  <p:childTnLst>
                                    <p:set>
                                      <p:cBhvr>
                                        <p:cTn id="20" dur="1" fill="hold">
                                          <p:stCondLst>
                                            <p:cond delay="0"/>
                                          </p:stCondLst>
                                        </p:cTn>
                                        <p:tgtEl>
                                          <p:spTgt spid="55307"/>
                                        </p:tgtEl>
                                        <p:attrNameLst>
                                          <p:attrName>style.visibility</p:attrName>
                                        </p:attrNameLst>
                                      </p:cBhvr>
                                      <p:to>
                                        <p:strVal val="visible"/>
                                      </p:to>
                                    </p:set>
                                    <p:anim calcmode="lin" valueType="num">
                                      <p:cBhvr>
                                        <p:cTn id="21" dur="1000" fill="hold"/>
                                        <p:tgtEl>
                                          <p:spTgt spid="55307"/>
                                        </p:tgtEl>
                                        <p:attrNameLst>
                                          <p:attrName>ppt_w</p:attrName>
                                        </p:attrNameLst>
                                      </p:cBhvr>
                                      <p:tavLst>
                                        <p:tav tm="0">
                                          <p:val>
                                            <p:fltVal val="0.000000"/>
                                          </p:val>
                                        </p:tav>
                                        <p:tav tm="100000">
                                          <p:val>
                                            <p:strVal val="#ppt_w"/>
                                          </p:val>
                                        </p:tav>
                                      </p:tavLst>
                                    </p:anim>
                                    <p:anim calcmode="lin" valueType="num">
                                      <p:cBhvr>
                                        <p:cTn id="22" dur="1000" fill="hold"/>
                                        <p:tgtEl>
                                          <p:spTgt spid="55307"/>
                                        </p:tgtEl>
                                        <p:attrNameLst>
                                          <p:attrName>ppt_h</p:attrName>
                                        </p:attrNameLst>
                                      </p:cBhvr>
                                      <p:tavLst>
                                        <p:tav tm="0">
                                          <p:val>
                                            <p:fltVal val="0.000000"/>
                                          </p:val>
                                        </p:tav>
                                        <p:tav tm="100000">
                                          <p:val>
                                            <p:strVal val="#ppt_h"/>
                                          </p:val>
                                        </p:tav>
                                      </p:tavLst>
                                    </p:anim>
                                    <p:anim calcmode="lin" valueType="num">
                                      <p:cBhvr>
                                        <p:cTn id="23" dur="1000" fill="hold"/>
                                        <p:tgtEl>
                                          <p:spTgt spid="55307"/>
                                        </p:tgtEl>
                                        <p:attrNameLst>
                                          <p:attrName>style.rotation</p:attrName>
                                        </p:attrNameLst>
                                      </p:cBhvr>
                                      <p:tavLst>
                                        <p:tav tm="0">
                                          <p:val>
                                            <p:fltVal val="90.000000"/>
                                          </p:val>
                                        </p:tav>
                                        <p:tav tm="100000">
                                          <p:val>
                                            <p:fltVal val="0.000000"/>
                                          </p:val>
                                        </p:tav>
                                      </p:tavLst>
                                    </p:anim>
                                    <p:animEffect transition="in" filter="fade">
                                      <p:cBhvr>
                                        <p:cTn id="24" dur="1000"/>
                                        <p:tgtEl>
                                          <p:spTgt spid="55307"/>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xit" presetSubtype="10" fill="hold" nodeType="clickEffect">
                                  <p:stCondLst>
                                    <p:cond delay="0"/>
                                  </p:stCondLst>
                                  <p:iterate type="lt">
                                    <p:tmPct val="0"/>
                                  </p:iterate>
                                  <p:childTnLst>
                                    <p:animEffect transition="out" filter="checkerboard(across)">
                                      <p:cBhvr>
                                        <p:cTn id="28" dur="500"/>
                                        <p:tgtEl>
                                          <p:spTgt spid="55308"/>
                                        </p:tgtEl>
                                      </p:cBhvr>
                                    </p:animEffect>
                                    <p:set>
                                      <p:cBhvr>
                                        <p:cTn id="29" dur="1" fill="hold">
                                          <p:stCondLst>
                                            <p:cond delay="499"/>
                                          </p:stCondLst>
                                        </p:cTn>
                                        <p:tgtEl>
                                          <p:spTgt spid="55308"/>
                                        </p:tgtEl>
                                        <p:attrNameLst>
                                          <p:attrName>style.visibility</p:attrName>
                                        </p:attrNameLst>
                                      </p:cBhvr>
                                      <p:to>
                                        <p:strVal val="hidden"/>
                                      </p:to>
                                    </p:set>
                                  </p:childTnLst>
                                </p:cTn>
                              </p:par>
                              <p:par>
                                <p:cTn id="30" presetID="5" presetClass="exit" presetSubtype="10" fill="hold" grpId="1" nodeType="withEffect">
                                  <p:stCondLst>
                                    <p:cond delay="0"/>
                                  </p:stCondLst>
                                  <p:iterate type="lt">
                                    <p:tmPct val="0"/>
                                  </p:iterate>
                                  <p:childTnLst>
                                    <p:animEffect transition="out" filter="checkerboard(across)">
                                      <p:cBhvr>
                                        <p:cTn id="31" dur="500"/>
                                        <p:tgtEl>
                                          <p:spTgt spid="55307"/>
                                        </p:tgtEl>
                                      </p:cBhvr>
                                    </p:animEffect>
                                    <p:set>
                                      <p:cBhvr>
                                        <p:cTn id="32" dur="1" fill="hold">
                                          <p:stCondLst>
                                            <p:cond delay="499"/>
                                          </p:stCondLst>
                                        </p:cTn>
                                        <p:tgtEl>
                                          <p:spTgt spid="553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7" grpId="0"/>
      <p:bldP spid="55307" grpId="1"/>
      <p:bldP spid="5530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0235" name="Table 40234"/>
          <p:cNvGraphicFramePr/>
          <p:nvPr/>
        </p:nvGraphicFramePr>
        <p:xfrm>
          <a:off x="0" y="76200"/>
          <a:ext cx="9144000" cy="6689725"/>
        </p:xfrm>
        <a:graphic>
          <a:graphicData uri="http://schemas.openxmlformats.org/drawingml/2006/table">
            <a:tbl>
              <a:tblPr/>
              <a:tblGrid>
                <a:gridCol w="1749425"/>
                <a:gridCol w="3736975"/>
                <a:gridCol w="3657600"/>
              </a:tblGrid>
              <a:tr h="1185863">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ClrTx/>
                        <a:buSzTx/>
                        <a:buFontTx/>
                        <a:buNone/>
                      </a:pPr>
                      <a:endParaRPr sz="2400" b="1">
                        <a:solidFill>
                          <a:srgbClr val="000099"/>
                        </a:solidFill>
                        <a:effectLst/>
                        <a:cs typeface="Times New Roman" panose="02020603050405020304" pitchFamily="18" charset="0"/>
                      </a:endParaRPr>
                    </a:p>
                    <a:p>
                      <a:pPr marL="0" lvl="0" indent="0" algn="ctr">
                        <a:spcBef>
                          <a:spcPct val="0"/>
                        </a:spcBef>
                        <a:buClrTx/>
                        <a:buSzTx/>
                        <a:buFontTx/>
                        <a:buNone/>
                      </a:pPr>
                      <a:r>
                        <a:rPr sz="2400" b="1" err="1">
                          <a:solidFill>
                            <a:srgbClr val="000099"/>
                          </a:solidFill>
                          <a:effectLst/>
                          <a:cs typeface="Times New Roman" panose="02020603050405020304" pitchFamily="18" charset="0"/>
                        </a:rPr>
                        <a:t>Nội</a:t>
                      </a:r>
                      <a:r>
                        <a:rPr sz="2400" b="1">
                          <a:solidFill>
                            <a:srgbClr val="000099"/>
                          </a:solidFill>
                          <a:effectLst/>
                          <a:cs typeface="Times New Roman" panose="02020603050405020304" pitchFamily="18" charset="0"/>
                        </a:rPr>
                        <a:t> dung</a:t>
                      </a:r>
                      <a:endParaRPr lang="en-US" sz="2400">
                        <a:solidFill>
                          <a:srgbClr val="000099"/>
                        </a:solidFill>
                        <a:effectLst/>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ClrTx/>
                        <a:buSzTx/>
                        <a:buFontTx/>
                        <a:buNone/>
                      </a:pPr>
                      <a:r>
                        <a:rPr sz="2400" b="1" err="1">
                          <a:solidFill>
                            <a:srgbClr val="000099"/>
                          </a:solidFill>
                          <a:effectLst/>
                          <a:cs typeface="Times New Roman" panose="02020603050405020304" pitchFamily="18" charset="0"/>
                        </a:rPr>
                        <a:t>Cương</a:t>
                      </a:r>
                      <a:r>
                        <a:rPr sz="2400" b="1">
                          <a:solidFill>
                            <a:srgbClr val="000099"/>
                          </a:solidFill>
                          <a:effectLst/>
                          <a:cs typeface="Times New Roman" panose="02020603050405020304" pitchFamily="18" charset="0"/>
                        </a:rPr>
                        <a:t> </a:t>
                      </a:r>
                      <a:r>
                        <a:rPr sz="2400" b="1" err="1">
                          <a:solidFill>
                            <a:srgbClr val="000099"/>
                          </a:solidFill>
                          <a:effectLst/>
                          <a:cs typeface="Times New Roman" panose="02020603050405020304" pitchFamily="18" charset="0"/>
                        </a:rPr>
                        <a:t>lĩnh</a:t>
                      </a:r>
                      <a:r>
                        <a:rPr sz="2400" b="1">
                          <a:solidFill>
                            <a:srgbClr val="000099"/>
                          </a:solidFill>
                          <a:effectLst/>
                          <a:cs typeface="Times New Roman" panose="02020603050405020304" pitchFamily="18" charset="0"/>
                        </a:rPr>
                        <a:t>                                                (</a:t>
                      </a:r>
                      <a:r>
                        <a:rPr sz="2400" b="1" err="1">
                          <a:solidFill>
                            <a:srgbClr val="000099"/>
                          </a:solidFill>
                          <a:effectLst/>
                          <a:cs typeface="Times New Roman" panose="02020603050405020304" pitchFamily="18" charset="0"/>
                        </a:rPr>
                        <a:t>Nguyễn</a:t>
                      </a:r>
                      <a:r>
                        <a:rPr sz="2400" b="1">
                          <a:solidFill>
                            <a:srgbClr val="000099"/>
                          </a:solidFill>
                          <a:effectLst/>
                          <a:cs typeface="Times New Roman" panose="02020603050405020304" pitchFamily="18" charset="0"/>
                        </a:rPr>
                        <a:t> </a:t>
                      </a:r>
                      <a:r>
                        <a:rPr sz="2400" b="1" err="1">
                          <a:solidFill>
                            <a:srgbClr val="000099"/>
                          </a:solidFill>
                          <a:effectLst/>
                          <a:cs typeface="Times New Roman" panose="02020603050405020304" pitchFamily="18" charset="0"/>
                        </a:rPr>
                        <a:t>Ái</a:t>
                      </a:r>
                      <a:r>
                        <a:rPr sz="2400" b="1">
                          <a:solidFill>
                            <a:srgbClr val="000099"/>
                          </a:solidFill>
                          <a:effectLst/>
                          <a:cs typeface="Times New Roman" panose="02020603050405020304" pitchFamily="18" charset="0"/>
                        </a:rPr>
                        <a:t> </a:t>
                      </a:r>
                      <a:r>
                        <a:rPr sz="2400" b="1" err="1">
                          <a:solidFill>
                            <a:srgbClr val="000099"/>
                          </a:solidFill>
                          <a:effectLst/>
                          <a:cs typeface="Times New Roman" panose="02020603050405020304" pitchFamily="18" charset="0"/>
                        </a:rPr>
                        <a:t>Quốc</a:t>
                      </a:r>
                      <a:r>
                        <a:rPr sz="2400" b="1">
                          <a:solidFill>
                            <a:srgbClr val="000099"/>
                          </a:solidFill>
                          <a:effectLst/>
                          <a:cs typeface="Times New Roman" panose="02020603050405020304" pitchFamily="18" charset="0"/>
                        </a:rPr>
                        <a:t>, 3/2/1930)</a:t>
                      </a:r>
                      <a:endParaRPr lang="en-US" sz="2400">
                        <a:solidFill>
                          <a:srgbClr val="000099"/>
                        </a:solidFill>
                        <a:effectLst/>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ClrTx/>
                        <a:buSzTx/>
                        <a:buFontTx/>
                        <a:buNone/>
                      </a:pPr>
                      <a:r>
                        <a:rPr sz="2400" b="1" err="1">
                          <a:solidFill>
                            <a:srgbClr val="000099"/>
                          </a:solidFill>
                          <a:effectLst/>
                          <a:cs typeface="Times New Roman" panose="02020603050405020304" pitchFamily="18" charset="0"/>
                        </a:rPr>
                        <a:t>Luận</a:t>
                      </a:r>
                      <a:r>
                        <a:rPr sz="2400" b="1">
                          <a:solidFill>
                            <a:srgbClr val="000099"/>
                          </a:solidFill>
                          <a:effectLst/>
                          <a:cs typeface="Times New Roman" panose="02020603050405020304" pitchFamily="18" charset="0"/>
                        </a:rPr>
                        <a:t> </a:t>
                      </a:r>
                      <a:r>
                        <a:rPr sz="2400" b="1" err="1">
                          <a:solidFill>
                            <a:srgbClr val="000099"/>
                          </a:solidFill>
                          <a:effectLst/>
                          <a:cs typeface="Times New Roman" panose="02020603050405020304" pitchFamily="18" charset="0"/>
                        </a:rPr>
                        <a:t>cương</a:t>
                      </a:r>
                      <a:r>
                        <a:rPr sz="2400" b="1">
                          <a:solidFill>
                            <a:srgbClr val="000099"/>
                          </a:solidFill>
                          <a:effectLst/>
                          <a:cs typeface="Times New Roman" panose="02020603050405020304" pitchFamily="18" charset="0"/>
                        </a:rPr>
                        <a:t>                               </a:t>
                      </a:r>
                      <a:endParaRPr sz="2400">
                        <a:solidFill>
                          <a:srgbClr val="000099"/>
                        </a:solidFill>
                        <a:effectLst/>
                        <a:cs typeface="Times New Roman" panose="02020603050405020304" pitchFamily="18" charset="0"/>
                      </a:endParaRPr>
                    </a:p>
                    <a:p>
                      <a:pPr marL="0" lvl="0" indent="0" algn="ctr" eaLnBrk="0" hangingPunct="0">
                        <a:spcBef>
                          <a:spcPct val="0"/>
                        </a:spcBef>
                        <a:buClrTx/>
                        <a:buSzTx/>
                        <a:buFontTx/>
                        <a:buNone/>
                      </a:pPr>
                      <a:r>
                        <a:rPr sz="2400" b="1">
                          <a:solidFill>
                            <a:srgbClr val="000099"/>
                          </a:solidFill>
                          <a:effectLst/>
                          <a:cs typeface="Times New Roman" panose="02020603050405020304" pitchFamily="18" charset="0"/>
                        </a:rPr>
                        <a:t>(</a:t>
                      </a:r>
                      <a:r>
                        <a:rPr sz="2400" b="1" err="1">
                          <a:solidFill>
                            <a:srgbClr val="000099"/>
                          </a:solidFill>
                          <a:effectLst/>
                          <a:cs typeface="Times New Roman" panose="02020603050405020304" pitchFamily="18" charset="0"/>
                        </a:rPr>
                        <a:t>Trần</a:t>
                      </a:r>
                      <a:r>
                        <a:rPr sz="2400" b="1">
                          <a:solidFill>
                            <a:srgbClr val="000099"/>
                          </a:solidFill>
                          <a:effectLst/>
                          <a:cs typeface="Times New Roman" panose="02020603050405020304" pitchFamily="18" charset="0"/>
                        </a:rPr>
                        <a:t> </a:t>
                      </a:r>
                      <a:r>
                        <a:rPr sz="2400" b="1" err="1">
                          <a:solidFill>
                            <a:srgbClr val="000099"/>
                          </a:solidFill>
                          <a:effectLst/>
                          <a:cs typeface="Times New Roman" panose="02020603050405020304" pitchFamily="18" charset="0"/>
                        </a:rPr>
                        <a:t>Phú</a:t>
                      </a:r>
                      <a:r>
                        <a:rPr sz="2400" b="1">
                          <a:solidFill>
                            <a:srgbClr val="000099"/>
                          </a:solidFill>
                          <a:effectLst/>
                          <a:cs typeface="Times New Roman" panose="02020603050405020304" pitchFamily="18" charset="0"/>
                        </a:rPr>
                        <a:t>, 10/1930)</a:t>
                      </a:r>
                      <a:endParaRPr lang="en-US" sz="2400">
                        <a:solidFill>
                          <a:srgbClr val="000099"/>
                        </a:solidFill>
                        <a:effectLst/>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04887">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ClrTx/>
                        <a:buSzTx/>
                        <a:buFontTx/>
                        <a:buNone/>
                      </a:pPr>
                      <a:r>
                        <a:rPr sz="2000" b="1" err="1">
                          <a:solidFill>
                            <a:srgbClr val="FF6699"/>
                          </a:solidFill>
                          <a:effectLst/>
                          <a:cs typeface="Times New Roman" panose="02020603050405020304" pitchFamily="18" charset="0"/>
                        </a:rPr>
                        <a:t>Hai</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giai</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đoạn</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của</a:t>
                      </a:r>
                      <a:r>
                        <a:rPr sz="2000" b="1">
                          <a:solidFill>
                            <a:srgbClr val="FF6699"/>
                          </a:solidFill>
                          <a:effectLst/>
                          <a:cs typeface="Times New Roman" panose="02020603050405020304" pitchFamily="18" charset="0"/>
                        </a:rPr>
                        <a:t> </a:t>
                      </a:r>
                      <a:endParaRPr sz="2000" b="1">
                        <a:solidFill>
                          <a:srgbClr val="FF6699"/>
                        </a:solidFill>
                        <a:effectLst/>
                        <a:cs typeface="Times New Roman" panose="02020603050405020304" pitchFamily="18" charset="0"/>
                      </a:endParaRPr>
                    </a:p>
                    <a:p>
                      <a:pPr marL="0" lvl="0" indent="0" algn="ctr">
                        <a:spcBef>
                          <a:spcPct val="0"/>
                        </a:spcBef>
                        <a:buClrTx/>
                        <a:buSzTx/>
                        <a:buFontTx/>
                        <a:buNone/>
                      </a:pPr>
                      <a:r>
                        <a:rPr sz="2000" b="1">
                          <a:solidFill>
                            <a:srgbClr val="FF6699"/>
                          </a:solidFill>
                          <a:effectLst/>
                          <a:cs typeface="Times New Roman" panose="02020603050405020304" pitchFamily="18" charset="0"/>
                        </a:rPr>
                        <a:t>CMVN</a:t>
                      </a:r>
                      <a:endParaRPr lang="en-US" sz="2000" b="1">
                        <a:solidFill>
                          <a:srgbClr val="FF6699"/>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r>
                        <a:rPr sz="2000" b="1" err="1">
                          <a:solidFill>
                            <a:srgbClr val="808000"/>
                          </a:solidFill>
                          <a:effectLst/>
                          <a:cs typeface="Times New Roman" panose="02020603050405020304" pitchFamily="18" charset="0"/>
                        </a:rPr>
                        <a:t>Cách</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mạng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tư</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sản</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dân</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quyền</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v</a:t>
                      </a:r>
                      <a:r>
                        <a:rPr sz="2000" b="1" err="1">
                          <a:solidFill>
                            <a:srgbClr val="808000"/>
                          </a:solidFill>
                          <a:effectLst/>
                          <a:latin typeface="Arial" panose="020B0604020202020204" pitchFamily="34" charset="0"/>
                          <a:ea typeface="Times New Roman" panose="02020603050405020304" pitchFamily="18" charset="0"/>
                        </a:rPr>
                        <a:t>à</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cách</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mạng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xã</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hội</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chủ</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nghĩa</a:t>
                      </a:r>
                      <a:r>
                        <a:rPr sz="2000" b="1">
                          <a:solidFill>
                            <a:srgbClr val="808000"/>
                          </a:solidFill>
                          <a:effectLst/>
                          <a:cs typeface="Times New Roman" panose="02020603050405020304" pitchFamily="18" charset="0"/>
                        </a:rPr>
                        <a:t>.</a:t>
                      </a:r>
                      <a:endParaRPr lang="en-US" sz="2000" b="1">
                        <a:solidFill>
                          <a:srgbClr val="808000"/>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endParaRPr lang="en-US" sz="2000" b="1">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00088">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ClrTx/>
                        <a:buSzTx/>
                        <a:buFontTx/>
                        <a:buNone/>
                      </a:pPr>
                      <a:r>
                        <a:rPr sz="2000" b="1" err="1">
                          <a:solidFill>
                            <a:srgbClr val="FF6699"/>
                          </a:solidFill>
                          <a:effectLst/>
                          <a:cs typeface="Times New Roman" panose="02020603050405020304" pitchFamily="18" charset="0"/>
                        </a:rPr>
                        <a:t>Nhiệm</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vụ</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cách</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mạng</a:t>
                      </a:r>
                      <a:endParaRPr lang="en-US" sz="2000" b="1">
                        <a:solidFill>
                          <a:srgbClr val="FF6699"/>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r>
                        <a:rPr sz="2000" b="1" err="1">
                          <a:solidFill>
                            <a:srgbClr val="808000"/>
                          </a:solidFill>
                          <a:effectLst/>
                          <a:cs typeface="Times New Roman" panose="02020603050405020304" pitchFamily="18" charset="0"/>
                        </a:rPr>
                        <a:t>Chống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đế</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quốc</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chống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phong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kiến</a:t>
                      </a:r>
                      <a:endParaRPr lang="en-US" sz="2000" b="1">
                        <a:solidFill>
                          <a:srgbClr val="808000"/>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endParaRPr lang="en-US" sz="2000" b="1">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46150">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ClrTx/>
                        <a:buSzTx/>
                        <a:buFontTx/>
                        <a:buNone/>
                      </a:pPr>
                      <a:r>
                        <a:rPr sz="2000" b="1" err="1">
                          <a:solidFill>
                            <a:srgbClr val="FF6699"/>
                          </a:solidFill>
                          <a:effectLst/>
                          <a:cs typeface="Times New Roman" panose="02020603050405020304" pitchFamily="18" charset="0"/>
                        </a:rPr>
                        <a:t>Lực</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lượng</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cách</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mạng</a:t>
                      </a:r>
                      <a:endParaRPr lang="en-US" sz="2000" b="1">
                        <a:solidFill>
                          <a:srgbClr val="FF6699"/>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r>
                        <a:rPr sz="2000" b="1" err="1">
                          <a:solidFill>
                            <a:srgbClr val="808000"/>
                          </a:solidFill>
                          <a:effectLst/>
                          <a:cs typeface="Times New Roman" panose="02020603050405020304" pitchFamily="18" charset="0"/>
                        </a:rPr>
                        <a:t>Công</a:t>
                      </a:r>
                      <a:r>
                        <a:rPr sz="2000" b="1">
                          <a:solidFill>
                            <a:srgbClr val="808000"/>
                          </a:solidFill>
                          <a:effectLst/>
                          <a:cs typeface="Times New Roman" panose="02020603050405020304" pitchFamily="18" charset="0"/>
                        </a:rPr>
                        <a:t> - </a:t>
                      </a:r>
                      <a:r>
                        <a:rPr sz="2000" b="1" err="1">
                          <a:solidFill>
                            <a:srgbClr val="808000"/>
                          </a:solidFill>
                          <a:effectLst/>
                          <a:cs typeface="Times New Roman" panose="02020603050405020304" pitchFamily="18" charset="0"/>
                        </a:rPr>
                        <a:t>nông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liên</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lạc</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với</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trí</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thức</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tiểu</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tư</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sản</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trung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nông</a:t>
                      </a:r>
                      <a:r>
                        <a:rPr sz="2000" b="1">
                          <a:solidFill>
                            <a:srgbClr val="808000"/>
                          </a:solidFill>
                          <a:effectLst/>
                          <a:cs typeface="Times New Roman" panose="02020603050405020304" pitchFamily="18" charset="0"/>
                        </a:rPr>
                        <a:t>.</a:t>
                      </a:r>
                      <a:endParaRPr lang="en-US" sz="2000" b="1">
                        <a:solidFill>
                          <a:srgbClr val="808000"/>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endParaRPr lang="en-US" sz="2000" b="1">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04887">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ClrTx/>
                        <a:buSzTx/>
                        <a:buFontTx/>
                        <a:buNone/>
                      </a:pPr>
                      <a:r>
                        <a:rPr sz="2000" b="1" err="1">
                          <a:solidFill>
                            <a:srgbClr val="FF6699"/>
                          </a:solidFill>
                          <a:effectLst/>
                          <a:cs typeface="Times New Roman" panose="02020603050405020304" pitchFamily="18" charset="0"/>
                        </a:rPr>
                        <a:t>Vai</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trò</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lãnh</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đạo</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của</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đảng</a:t>
                      </a:r>
                      <a:r>
                        <a:rPr sz="2000" b="1">
                          <a:solidFill>
                            <a:srgbClr val="FF6699"/>
                          </a:solidFill>
                          <a:effectLst/>
                          <a:cs typeface="Times New Roman" panose="02020603050405020304" pitchFamily="18" charset="0"/>
                        </a:rPr>
                        <a:t>.</a:t>
                      </a:r>
                      <a:endParaRPr lang="en-US" sz="2000" b="1">
                        <a:solidFill>
                          <a:srgbClr val="FF6699"/>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r>
                        <a:rPr sz="2000" b="1" err="1">
                          <a:solidFill>
                            <a:srgbClr val="808000"/>
                          </a:solidFill>
                          <a:effectLst/>
                          <a:cs typeface="Times New Roman" panose="02020603050405020304" pitchFamily="18" charset="0"/>
                        </a:rPr>
                        <a:t>Nhân</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tố</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quyết</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định</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mọi</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thắng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lợi</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của</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cách</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mạng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Việt</a:t>
                      </a:r>
                      <a:r>
                        <a:rPr sz="2000" b="1">
                          <a:solidFill>
                            <a:srgbClr val="808000"/>
                          </a:solidFill>
                          <a:effectLst/>
                          <a:cs typeface="Times New Roman" panose="02020603050405020304" pitchFamily="18" charset="0"/>
                        </a:rPr>
                        <a:t> Nam.</a:t>
                      </a:r>
                      <a:endParaRPr lang="en-US" sz="2000" b="1">
                        <a:solidFill>
                          <a:srgbClr val="808000"/>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endParaRPr lang="en-US" sz="2000" b="1">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00088">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ClrTx/>
                        <a:buSzTx/>
                        <a:buFontTx/>
                        <a:buNone/>
                      </a:pPr>
                      <a:r>
                        <a:rPr sz="2000" b="1" err="1">
                          <a:solidFill>
                            <a:srgbClr val="FF6699"/>
                          </a:solidFill>
                          <a:effectLst/>
                          <a:cs typeface="Times New Roman" panose="02020603050405020304" pitchFamily="18" charset="0"/>
                        </a:rPr>
                        <a:t>Quan</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hệ</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quốc</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tế</a:t>
                      </a:r>
                      <a:endParaRPr lang="en-US" sz="2000" b="1">
                        <a:solidFill>
                          <a:srgbClr val="FF6699"/>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r>
                        <a:rPr sz="2000" b="1" err="1">
                          <a:solidFill>
                            <a:srgbClr val="808000"/>
                          </a:solidFill>
                          <a:effectLst/>
                          <a:cs typeface="Times New Roman" panose="02020603050405020304" pitchFamily="18" charset="0"/>
                        </a:rPr>
                        <a:t>L</a:t>
                      </a:r>
                      <a:r>
                        <a:rPr sz="2000" b="1" err="1">
                          <a:solidFill>
                            <a:srgbClr val="808000"/>
                          </a:solidFill>
                          <a:effectLst/>
                          <a:latin typeface="Arial" panose="020B0604020202020204" pitchFamily="34" charset="0"/>
                          <a:ea typeface="Times New Roman" panose="02020603050405020304" pitchFamily="18" charset="0"/>
                        </a:rPr>
                        <a:t>à</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một</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bộ</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phận</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của</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cách</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mạng</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thế</a:t>
                      </a:r>
                      <a:r>
                        <a:rPr sz="2000" b="1">
                          <a:solidFill>
                            <a:srgbClr val="808000"/>
                          </a:solidFill>
                          <a:effectLst/>
                          <a:cs typeface="Times New Roman" panose="02020603050405020304" pitchFamily="18" charset="0"/>
                        </a:rPr>
                        <a:t> </a:t>
                      </a:r>
                      <a:r>
                        <a:rPr sz="2000" b="1" err="1">
                          <a:solidFill>
                            <a:srgbClr val="808000"/>
                          </a:solidFill>
                          <a:effectLst/>
                          <a:cs typeface="Times New Roman" panose="02020603050405020304" pitchFamily="18" charset="0"/>
                        </a:rPr>
                        <a:t>giới</a:t>
                      </a:r>
                      <a:r>
                        <a:rPr sz="2000" b="1">
                          <a:solidFill>
                            <a:srgbClr val="808000"/>
                          </a:solidFill>
                          <a:effectLst/>
                          <a:cs typeface="Times New Roman" panose="02020603050405020304" pitchFamily="18" charset="0"/>
                        </a:rPr>
                        <a:t>.</a:t>
                      </a:r>
                      <a:endParaRPr lang="en-US" sz="2000" b="1">
                        <a:solidFill>
                          <a:srgbClr val="808000"/>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endParaRPr lang="en-US" sz="2000" b="1">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147762">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ClrTx/>
                        <a:buSzTx/>
                        <a:buFontTx/>
                        <a:buNone/>
                      </a:pPr>
                      <a:r>
                        <a:rPr sz="2000" b="1" err="1">
                          <a:solidFill>
                            <a:srgbClr val="FF6699"/>
                          </a:solidFill>
                          <a:effectLst/>
                          <a:cs typeface="Times New Roman" panose="02020603050405020304" pitchFamily="18" charset="0"/>
                        </a:rPr>
                        <a:t>Phương</a:t>
                      </a:r>
                      <a:r>
                        <a:rPr sz="2000" b="1">
                          <a:solidFill>
                            <a:srgbClr val="FF6699"/>
                          </a:solidFill>
                          <a:effectLst/>
                          <a:cs typeface="Times New Roman" panose="02020603050405020304" pitchFamily="18" charset="0"/>
                        </a:rPr>
                        <a:t> </a:t>
                      </a:r>
                      <a:r>
                        <a:rPr sz="2000" b="1" err="1">
                          <a:solidFill>
                            <a:srgbClr val="FF6699"/>
                          </a:solidFill>
                          <a:effectLst/>
                          <a:cs typeface="Times New Roman" panose="02020603050405020304" pitchFamily="18" charset="0"/>
                        </a:rPr>
                        <a:t>thức</a:t>
                      </a:r>
                      <a:r>
                        <a:rPr sz="2000" b="1">
                          <a:solidFill>
                            <a:srgbClr val="FF6699"/>
                          </a:solidFill>
                          <a:effectLst/>
                          <a:cs typeface="Times New Roman" panose="02020603050405020304" pitchFamily="18" charset="0"/>
                        </a:rPr>
                        <a:t> CM</a:t>
                      </a:r>
                      <a:endParaRPr lang="en-US" sz="2000" b="1">
                        <a:solidFill>
                          <a:srgbClr val="FF6699"/>
                        </a:solidFill>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sz="2000" b="1"/>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spcBef>
                          <a:spcPct val="0"/>
                        </a:spcBef>
                        <a:buClrTx/>
                        <a:buSzTx/>
                        <a:buFontTx/>
                        <a:buNone/>
                      </a:pPr>
                      <a:endParaRPr lang="en-US" sz="2000" b="1">
                        <a:effectLst/>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0215" name="Text Box 40214"/>
          <p:cNvSpPr txBox="1"/>
          <p:nvPr/>
        </p:nvSpPr>
        <p:spPr>
          <a:xfrm>
            <a:off x="5562600" y="1295400"/>
            <a:ext cx="3581400" cy="701675"/>
          </a:xfrm>
          <a:prstGeom prst="rect">
            <a:avLst/>
          </a:prstGeom>
          <a:noFill/>
          <a:ln w="9525">
            <a:noFill/>
          </a:ln>
        </p:spPr>
        <p:txBody>
          <a:bodyPr>
            <a:spAutoFit/>
          </a:bodyPr>
          <a:p>
            <a:r>
              <a:rPr sz="2000" b="1" err="1">
                <a:solidFill>
                  <a:srgbClr val="000000"/>
                </a:solidFill>
                <a:latin typeface="Times New Roman" panose="02020603050405020304" pitchFamily="18" charset="0"/>
              </a:rPr>
              <a:t>Cách</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mạng</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tư</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sản</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dân</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quyền</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và</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cách</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mạng</a:t>
            </a:r>
            <a:r>
              <a:rPr sz="2000" b="1">
                <a:solidFill>
                  <a:srgbClr val="000000"/>
                </a:solidFill>
                <a:latin typeface="Times New Roman" panose="02020603050405020304" pitchFamily="18" charset="0"/>
              </a:rPr>
              <a:t> XHCN</a:t>
            </a:r>
            <a:endParaRPr sz="2000" b="1">
              <a:effectLst>
                <a:outerShdw blurRad="38100" dist="38100" dir="2700000">
                  <a:srgbClr val="FFFFFF"/>
                </a:outerShdw>
              </a:effectLst>
              <a:latin typeface="Times New Roman" panose="02020603050405020304" pitchFamily="18" charset="0"/>
            </a:endParaRPr>
          </a:p>
        </p:txBody>
      </p:sp>
      <p:sp>
        <p:nvSpPr>
          <p:cNvPr id="40216" name="Text Box 40215"/>
          <p:cNvSpPr txBox="1"/>
          <p:nvPr/>
        </p:nvSpPr>
        <p:spPr>
          <a:xfrm>
            <a:off x="5562600" y="2286000"/>
            <a:ext cx="3581400" cy="701675"/>
          </a:xfrm>
          <a:prstGeom prst="rect">
            <a:avLst/>
          </a:prstGeom>
          <a:noFill/>
          <a:ln w="9525">
            <a:noFill/>
          </a:ln>
        </p:spPr>
        <p:txBody>
          <a:bodyPr>
            <a:spAutoFit/>
          </a:bodyPr>
          <a:p>
            <a:r>
              <a:rPr sz="2000" b="1" err="1">
                <a:solidFill>
                  <a:srgbClr val="000000"/>
                </a:solidFill>
                <a:latin typeface="Times New Roman" panose="02020603050405020304" pitchFamily="18" charset="0"/>
              </a:rPr>
              <a:t>Đánh</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đổ</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phong</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kiến</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đánh</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đổ</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đế</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quốc</a:t>
            </a:r>
            <a:r>
              <a:rPr sz="2000" b="1">
                <a:solidFill>
                  <a:srgbClr val="000000"/>
                </a:solidFill>
                <a:latin typeface="Times New Roman" panose="02020603050405020304" pitchFamily="18" charset="0"/>
              </a:rPr>
              <a:t>.</a:t>
            </a:r>
            <a:endParaRPr sz="2000" b="1">
              <a:effectLst>
                <a:outerShdw blurRad="38100" dist="38100" dir="2700000">
                  <a:srgbClr val="FFFFFF"/>
                </a:outerShdw>
              </a:effectLst>
              <a:latin typeface="Times New Roman" panose="02020603050405020304" pitchFamily="18" charset="0"/>
            </a:endParaRPr>
          </a:p>
        </p:txBody>
      </p:sp>
      <p:sp>
        <p:nvSpPr>
          <p:cNvPr id="40222" name="Text Box 40221"/>
          <p:cNvSpPr txBox="1"/>
          <p:nvPr/>
        </p:nvSpPr>
        <p:spPr>
          <a:xfrm>
            <a:off x="5562600" y="3048000"/>
            <a:ext cx="3581400" cy="701675"/>
          </a:xfrm>
          <a:prstGeom prst="rect">
            <a:avLst/>
          </a:prstGeom>
          <a:noFill/>
          <a:ln w="9525">
            <a:noFill/>
          </a:ln>
        </p:spPr>
        <p:txBody>
          <a:bodyPr>
            <a:spAutoFit/>
          </a:bodyPr>
          <a:p>
            <a:r>
              <a:rPr sz="2000" b="1" err="1">
                <a:solidFill>
                  <a:srgbClr val="000000"/>
                </a:solidFill>
                <a:latin typeface="Times New Roman" panose="02020603050405020304" pitchFamily="18" charset="0"/>
              </a:rPr>
              <a:t>Giai</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cấp</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vô</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sản</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và</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giai</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cấp</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nông</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dân</a:t>
            </a:r>
            <a:endParaRPr sz="2000" b="1">
              <a:effectLst>
                <a:outerShdw blurRad="38100" dist="38100" dir="2700000">
                  <a:srgbClr val="FFFFFF"/>
                </a:outerShdw>
              </a:effectLst>
              <a:latin typeface="Times New Roman" panose="02020603050405020304" pitchFamily="18" charset="0"/>
            </a:endParaRPr>
          </a:p>
        </p:txBody>
      </p:sp>
      <p:sp>
        <p:nvSpPr>
          <p:cNvPr id="40223" name="Text Box 40222"/>
          <p:cNvSpPr txBox="1"/>
          <p:nvPr/>
        </p:nvSpPr>
        <p:spPr>
          <a:xfrm>
            <a:off x="5562600" y="3962400"/>
            <a:ext cx="3581400" cy="701675"/>
          </a:xfrm>
          <a:prstGeom prst="rect">
            <a:avLst/>
          </a:prstGeom>
          <a:noFill/>
          <a:ln w="9525">
            <a:noFill/>
          </a:ln>
        </p:spPr>
        <p:txBody>
          <a:bodyPr>
            <a:spAutoFit/>
          </a:bodyPr>
          <a:p>
            <a:pPr>
              <a:spcBef>
                <a:spcPct val="50000"/>
              </a:spcBef>
            </a:pPr>
            <a:r>
              <a:rPr sz="2000" b="1" err="1">
                <a:solidFill>
                  <a:srgbClr val="000000"/>
                </a:solidFill>
                <a:latin typeface="Times New Roman" panose="02020603050405020304" pitchFamily="18" charset="0"/>
              </a:rPr>
              <a:t>Nhân</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tố</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quyết</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định</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mọi</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thắng</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lợi</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của</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cách</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mạng</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Việt</a:t>
            </a:r>
            <a:r>
              <a:rPr sz="2000" b="1">
                <a:solidFill>
                  <a:srgbClr val="000000"/>
                </a:solidFill>
                <a:latin typeface="Times New Roman" panose="02020603050405020304" pitchFamily="18" charset="0"/>
              </a:rPr>
              <a:t> Nam.</a:t>
            </a:r>
            <a:endParaRPr sz="2000" b="1">
              <a:solidFill>
                <a:srgbClr val="000000"/>
              </a:solidFill>
              <a:latin typeface="Times New Roman" panose="02020603050405020304" pitchFamily="18" charset="0"/>
            </a:endParaRPr>
          </a:p>
        </p:txBody>
      </p:sp>
      <p:sp>
        <p:nvSpPr>
          <p:cNvPr id="40224" name="Text Box 40223"/>
          <p:cNvSpPr txBox="1"/>
          <p:nvPr/>
        </p:nvSpPr>
        <p:spPr>
          <a:xfrm>
            <a:off x="5486400" y="4953000"/>
            <a:ext cx="3124200" cy="701675"/>
          </a:xfrm>
          <a:prstGeom prst="rect">
            <a:avLst/>
          </a:prstGeom>
          <a:noFill/>
          <a:ln w="9525">
            <a:noFill/>
          </a:ln>
        </p:spPr>
        <p:txBody>
          <a:bodyPr>
            <a:spAutoFit/>
          </a:bodyPr>
          <a:p>
            <a:r>
              <a:rPr sz="2000" b="1" err="1">
                <a:solidFill>
                  <a:srgbClr val="000000"/>
                </a:solidFill>
                <a:latin typeface="Times New Roman" panose="02020603050405020304" pitchFamily="18" charset="0"/>
              </a:rPr>
              <a:t>Quan</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hệ</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mật</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thiết</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với</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cách</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mạng</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thế</a:t>
            </a:r>
            <a:r>
              <a:rPr sz="2000" b="1">
                <a:solidFill>
                  <a:srgbClr val="000000"/>
                </a:solidFill>
                <a:latin typeface="Times New Roman" panose="02020603050405020304" pitchFamily="18" charset="0"/>
              </a:rPr>
              <a:t> </a:t>
            </a:r>
            <a:r>
              <a:rPr sz="2000" b="1" err="1">
                <a:solidFill>
                  <a:srgbClr val="000000"/>
                </a:solidFill>
                <a:latin typeface="Times New Roman" panose="02020603050405020304" pitchFamily="18" charset="0"/>
              </a:rPr>
              <a:t>giới</a:t>
            </a:r>
            <a:r>
              <a:rPr sz="2000" b="1">
                <a:solidFill>
                  <a:srgbClr val="000000"/>
                </a:solidFill>
                <a:latin typeface="Times New Roman" panose="02020603050405020304" pitchFamily="18" charset="0"/>
              </a:rPr>
              <a:t>.</a:t>
            </a:r>
            <a:endParaRPr sz="2000" b="1">
              <a:effectLst>
                <a:outerShdw blurRad="38100" dist="38100" dir="2700000">
                  <a:srgbClr val="FFFFFF"/>
                </a:outerShdw>
              </a:effectLst>
              <a:latin typeface="Times New Roman" panose="02020603050405020304" pitchFamily="18" charset="0"/>
            </a:endParaRPr>
          </a:p>
        </p:txBody>
      </p:sp>
      <p:sp>
        <p:nvSpPr>
          <p:cNvPr id="40225" name="Text Box 40224"/>
          <p:cNvSpPr txBox="1"/>
          <p:nvPr/>
        </p:nvSpPr>
        <p:spPr>
          <a:xfrm>
            <a:off x="5562600" y="5638800"/>
            <a:ext cx="3352800" cy="701675"/>
          </a:xfrm>
          <a:prstGeom prst="rect">
            <a:avLst/>
          </a:prstGeom>
          <a:noFill/>
          <a:ln w="9525">
            <a:noFill/>
          </a:ln>
        </p:spPr>
        <p:txBody>
          <a:bodyPr>
            <a:spAutoFit/>
          </a:bodyPr>
          <a:p>
            <a:r>
              <a:rPr sz="2000" b="1" err="1">
                <a:solidFill>
                  <a:srgbClr val="000000"/>
                </a:solidFill>
                <a:latin typeface="Times New Roman" panose="02020603050405020304" pitchFamily="18" charset="0"/>
                <a:cs typeface="Times New Roman" panose="02020603050405020304" pitchFamily="18" charset="0"/>
              </a:rPr>
              <a:t>Tập</a:t>
            </a:r>
            <a:r>
              <a:rPr sz="2000" b="1">
                <a:solidFill>
                  <a:srgbClr val="000000"/>
                </a:solidFill>
                <a:latin typeface="Times New Roman" panose="02020603050405020304" pitchFamily="18" charset="0"/>
                <a:cs typeface="Times New Roman" panose="02020603050405020304" pitchFamily="18" charset="0"/>
              </a:rPr>
              <a:t> </a:t>
            </a:r>
            <a:r>
              <a:rPr sz="2000" b="1" err="1">
                <a:solidFill>
                  <a:srgbClr val="000000"/>
                </a:solidFill>
                <a:latin typeface="Times New Roman" panose="02020603050405020304" pitchFamily="18" charset="0"/>
                <a:cs typeface="Times New Roman" panose="02020603050405020304" pitchFamily="18" charset="0"/>
              </a:rPr>
              <a:t>hợp</a:t>
            </a:r>
            <a:r>
              <a:rPr sz="2000" b="1">
                <a:solidFill>
                  <a:srgbClr val="000000"/>
                </a:solidFill>
                <a:latin typeface="Times New Roman" panose="02020603050405020304" pitchFamily="18" charset="0"/>
                <a:cs typeface="Times New Roman" panose="02020603050405020304" pitchFamily="18" charset="0"/>
              </a:rPr>
              <a:t> </a:t>
            </a:r>
            <a:r>
              <a:rPr sz="2000" b="1" err="1">
                <a:solidFill>
                  <a:srgbClr val="000000"/>
                </a:solidFill>
                <a:latin typeface="Times New Roman" panose="02020603050405020304" pitchFamily="18" charset="0"/>
                <a:cs typeface="Times New Roman" panose="02020603050405020304" pitchFamily="18" charset="0"/>
              </a:rPr>
              <a:t>tổ</a:t>
            </a:r>
            <a:r>
              <a:rPr sz="2000" b="1">
                <a:solidFill>
                  <a:srgbClr val="000000"/>
                </a:solidFill>
                <a:latin typeface="Times New Roman" panose="02020603050405020304" pitchFamily="18" charset="0"/>
                <a:cs typeface="Times New Roman" panose="02020603050405020304" pitchFamily="18" charset="0"/>
              </a:rPr>
              <a:t> </a:t>
            </a:r>
            <a:r>
              <a:rPr sz="2000" b="1" err="1">
                <a:solidFill>
                  <a:srgbClr val="000000"/>
                </a:solidFill>
                <a:latin typeface="Times New Roman" panose="02020603050405020304" pitchFamily="18" charset="0"/>
                <a:cs typeface="Times New Roman" panose="02020603050405020304" pitchFamily="18" charset="0"/>
              </a:rPr>
              <a:t>chức</a:t>
            </a:r>
            <a:r>
              <a:rPr sz="2000" b="1">
                <a:solidFill>
                  <a:srgbClr val="000000"/>
                </a:solidFill>
                <a:latin typeface="Times New Roman" panose="02020603050405020304" pitchFamily="18" charset="0"/>
                <a:cs typeface="Times New Roman" panose="02020603050405020304" pitchFamily="18" charset="0"/>
              </a:rPr>
              <a:t> </a:t>
            </a:r>
            <a:r>
              <a:rPr sz="2000" b="1" err="1">
                <a:solidFill>
                  <a:srgbClr val="000000"/>
                </a:solidFill>
                <a:latin typeface="Times New Roman" panose="02020603050405020304" pitchFamily="18" charset="0"/>
                <a:cs typeface="Times New Roman" panose="02020603050405020304" pitchFamily="18" charset="0"/>
              </a:rPr>
              <a:t>quần</a:t>
            </a:r>
            <a:r>
              <a:rPr sz="2000" b="1">
                <a:solidFill>
                  <a:srgbClr val="000000"/>
                </a:solidFill>
                <a:latin typeface="Times New Roman" panose="02020603050405020304" pitchFamily="18" charset="0"/>
                <a:cs typeface="Times New Roman" panose="02020603050405020304" pitchFamily="18" charset="0"/>
              </a:rPr>
              <a:t> </a:t>
            </a:r>
            <a:r>
              <a:rPr sz="2000" b="1" err="1">
                <a:solidFill>
                  <a:srgbClr val="000000"/>
                </a:solidFill>
                <a:latin typeface="Times New Roman" panose="02020603050405020304" pitchFamily="18" charset="0"/>
                <a:cs typeface="Times New Roman" panose="02020603050405020304" pitchFamily="18" charset="0"/>
              </a:rPr>
              <a:t>chúng</a:t>
            </a:r>
            <a:r>
              <a:rPr sz="2000" b="1">
                <a:solidFill>
                  <a:srgbClr val="000000"/>
                </a:solidFill>
                <a:latin typeface="Times New Roman" panose="02020603050405020304" pitchFamily="18" charset="0"/>
                <a:cs typeface="Times New Roman" panose="02020603050405020304" pitchFamily="18" charset="0"/>
              </a:rPr>
              <a:t> </a:t>
            </a:r>
            <a:r>
              <a:rPr sz="2000" b="1" err="1">
                <a:solidFill>
                  <a:srgbClr val="000000"/>
                </a:solidFill>
                <a:latin typeface="Times New Roman" panose="02020603050405020304" pitchFamily="18" charset="0"/>
                <a:cs typeface="Times New Roman" panose="02020603050405020304" pitchFamily="18" charset="0"/>
              </a:rPr>
              <a:t>đấu</a:t>
            </a:r>
            <a:r>
              <a:rPr sz="2000" b="1">
                <a:solidFill>
                  <a:srgbClr val="000000"/>
                </a:solidFill>
                <a:latin typeface="Times New Roman" panose="02020603050405020304" pitchFamily="18" charset="0"/>
                <a:cs typeface="Times New Roman" panose="02020603050405020304" pitchFamily="18" charset="0"/>
              </a:rPr>
              <a:t> </a:t>
            </a:r>
            <a:r>
              <a:rPr sz="2000" b="1" err="1">
                <a:solidFill>
                  <a:srgbClr val="000000"/>
                </a:solidFill>
                <a:latin typeface="Times New Roman" panose="02020603050405020304" pitchFamily="18" charset="0"/>
                <a:cs typeface="Times New Roman" panose="02020603050405020304" pitchFamily="18" charset="0"/>
              </a:rPr>
              <a:t>tranh</a:t>
            </a:r>
            <a:r>
              <a:rPr sz="2000" b="1">
                <a:solidFill>
                  <a:srgbClr val="000000"/>
                </a:solidFill>
                <a:latin typeface="Times New Roman" panose="02020603050405020304" pitchFamily="18" charset="0"/>
                <a:cs typeface="Times New Roman" panose="02020603050405020304" pitchFamily="18" charset="0"/>
              </a:rPr>
              <a:t>.</a:t>
            </a:r>
            <a:endParaRPr sz="2000" b="1">
              <a:effectLst>
                <a:outerShdw blurRad="38100" dist="38100" dir="2700000">
                  <a:srgbClr val="FFFFFF"/>
                </a:outerShd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0215"/>
                                        </p:tgtEl>
                                        <p:attrNameLst>
                                          <p:attrName>style.visibility</p:attrName>
                                        </p:attrNameLst>
                                      </p:cBhvr>
                                      <p:to>
                                        <p:strVal val="visible"/>
                                      </p:to>
                                    </p:set>
                                    <p:anim calcmode="lin" valueType="num">
                                      <p:cBhvr>
                                        <p:cTn id="7" dur="1000" fill="hold"/>
                                        <p:tgtEl>
                                          <p:spTgt spid="40215"/>
                                        </p:tgtEl>
                                        <p:attrNameLst>
                                          <p:attrName>ppt_w</p:attrName>
                                        </p:attrNameLst>
                                      </p:cBhvr>
                                      <p:tavLst>
                                        <p:tav tm="0">
                                          <p:val>
                                            <p:fltVal val="0.000000"/>
                                          </p:val>
                                        </p:tav>
                                        <p:tav tm="100000">
                                          <p:val>
                                            <p:strVal val="#ppt_w"/>
                                          </p:val>
                                        </p:tav>
                                      </p:tavLst>
                                    </p:anim>
                                    <p:anim calcmode="lin" valueType="num">
                                      <p:cBhvr>
                                        <p:cTn id="8" dur="1000" fill="hold"/>
                                        <p:tgtEl>
                                          <p:spTgt spid="40215"/>
                                        </p:tgtEl>
                                        <p:attrNameLst>
                                          <p:attrName>ppt_h</p:attrName>
                                        </p:attrNameLst>
                                      </p:cBhvr>
                                      <p:tavLst>
                                        <p:tav tm="0">
                                          <p:val>
                                            <p:fltVal val="0.000000"/>
                                          </p:val>
                                        </p:tav>
                                        <p:tav tm="100000">
                                          <p:val>
                                            <p:strVal val="#ppt_h"/>
                                          </p:val>
                                        </p:tav>
                                      </p:tavLst>
                                    </p:anim>
                                    <p:anim calcmode="lin" valueType="num">
                                      <p:cBhvr>
                                        <p:cTn id="9" dur="1000" fill="hold"/>
                                        <p:tgtEl>
                                          <p:spTgt spid="40215"/>
                                        </p:tgtEl>
                                        <p:attrNameLst>
                                          <p:attrName>style.rotation</p:attrName>
                                        </p:attrNameLst>
                                      </p:cBhvr>
                                      <p:tavLst>
                                        <p:tav tm="0">
                                          <p:val>
                                            <p:fltVal val="90.000000"/>
                                          </p:val>
                                        </p:tav>
                                        <p:tav tm="100000">
                                          <p:val>
                                            <p:fltVal val="0.000000"/>
                                          </p:val>
                                        </p:tav>
                                      </p:tavLst>
                                    </p:anim>
                                    <p:animEffect transition="in" filter="fade">
                                      <p:cBhvr>
                                        <p:cTn id="10" dur="1000"/>
                                        <p:tgtEl>
                                          <p:spTgt spid="4021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0216"/>
                                        </p:tgtEl>
                                        <p:attrNameLst>
                                          <p:attrName>style.visibility</p:attrName>
                                        </p:attrNameLst>
                                      </p:cBhvr>
                                      <p:to>
                                        <p:strVal val="visible"/>
                                      </p:to>
                                    </p:set>
                                    <p:anim calcmode="lin" valueType="num">
                                      <p:cBhvr>
                                        <p:cTn id="15" dur="1000" fill="hold"/>
                                        <p:tgtEl>
                                          <p:spTgt spid="40216"/>
                                        </p:tgtEl>
                                        <p:attrNameLst>
                                          <p:attrName>ppt_w</p:attrName>
                                        </p:attrNameLst>
                                      </p:cBhvr>
                                      <p:tavLst>
                                        <p:tav tm="0">
                                          <p:val>
                                            <p:fltVal val="0.000000"/>
                                          </p:val>
                                        </p:tav>
                                        <p:tav tm="100000">
                                          <p:val>
                                            <p:strVal val="#ppt_w"/>
                                          </p:val>
                                        </p:tav>
                                      </p:tavLst>
                                    </p:anim>
                                    <p:anim calcmode="lin" valueType="num">
                                      <p:cBhvr>
                                        <p:cTn id="16" dur="1000" fill="hold"/>
                                        <p:tgtEl>
                                          <p:spTgt spid="40216"/>
                                        </p:tgtEl>
                                        <p:attrNameLst>
                                          <p:attrName>ppt_h</p:attrName>
                                        </p:attrNameLst>
                                      </p:cBhvr>
                                      <p:tavLst>
                                        <p:tav tm="0">
                                          <p:val>
                                            <p:fltVal val="0.000000"/>
                                          </p:val>
                                        </p:tav>
                                        <p:tav tm="100000">
                                          <p:val>
                                            <p:strVal val="#ppt_h"/>
                                          </p:val>
                                        </p:tav>
                                      </p:tavLst>
                                    </p:anim>
                                    <p:anim calcmode="lin" valueType="num">
                                      <p:cBhvr>
                                        <p:cTn id="17" dur="1000" fill="hold"/>
                                        <p:tgtEl>
                                          <p:spTgt spid="40216"/>
                                        </p:tgtEl>
                                        <p:attrNameLst>
                                          <p:attrName>style.rotation</p:attrName>
                                        </p:attrNameLst>
                                      </p:cBhvr>
                                      <p:tavLst>
                                        <p:tav tm="0">
                                          <p:val>
                                            <p:fltVal val="90.000000"/>
                                          </p:val>
                                        </p:tav>
                                        <p:tav tm="100000">
                                          <p:val>
                                            <p:fltVal val="0.000000"/>
                                          </p:val>
                                        </p:tav>
                                      </p:tavLst>
                                    </p:anim>
                                    <p:animEffect transition="in" filter="fade">
                                      <p:cBhvr>
                                        <p:cTn id="18" dur="1000"/>
                                        <p:tgtEl>
                                          <p:spTgt spid="4021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0222"/>
                                        </p:tgtEl>
                                        <p:attrNameLst>
                                          <p:attrName>style.visibility</p:attrName>
                                        </p:attrNameLst>
                                      </p:cBhvr>
                                      <p:to>
                                        <p:strVal val="visible"/>
                                      </p:to>
                                    </p:set>
                                    <p:anim calcmode="lin" valueType="num">
                                      <p:cBhvr>
                                        <p:cTn id="23" dur="1000" fill="hold"/>
                                        <p:tgtEl>
                                          <p:spTgt spid="40222"/>
                                        </p:tgtEl>
                                        <p:attrNameLst>
                                          <p:attrName>ppt_w</p:attrName>
                                        </p:attrNameLst>
                                      </p:cBhvr>
                                      <p:tavLst>
                                        <p:tav tm="0">
                                          <p:val>
                                            <p:fltVal val="0.000000"/>
                                          </p:val>
                                        </p:tav>
                                        <p:tav tm="100000">
                                          <p:val>
                                            <p:strVal val="#ppt_w"/>
                                          </p:val>
                                        </p:tav>
                                      </p:tavLst>
                                    </p:anim>
                                    <p:anim calcmode="lin" valueType="num">
                                      <p:cBhvr>
                                        <p:cTn id="24" dur="1000" fill="hold"/>
                                        <p:tgtEl>
                                          <p:spTgt spid="40222"/>
                                        </p:tgtEl>
                                        <p:attrNameLst>
                                          <p:attrName>ppt_h</p:attrName>
                                        </p:attrNameLst>
                                      </p:cBhvr>
                                      <p:tavLst>
                                        <p:tav tm="0">
                                          <p:val>
                                            <p:fltVal val="0.000000"/>
                                          </p:val>
                                        </p:tav>
                                        <p:tav tm="100000">
                                          <p:val>
                                            <p:strVal val="#ppt_h"/>
                                          </p:val>
                                        </p:tav>
                                      </p:tavLst>
                                    </p:anim>
                                    <p:anim calcmode="lin" valueType="num">
                                      <p:cBhvr>
                                        <p:cTn id="25" dur="1000" fill="hold"/>
                                        <p:tgtEl>
                                          <p:spTgt spid="40222"/>
                                        </p:tgtEl>
                                        <p:attrNameLst>
                                          <p:attrName>style.rotation</p:attrName>
                                        </p:attrNameLst>
                                      </p:cBhvr>
                                      <p:tavLst>
                                        <p:tav tm="0">
                                          <p:val>
                                            <p:fltVal val="90.000000"/>
                                          </p:val>
                                        </p:tav>
                                        <p:tav tm="100000">
                                          <p:val>
                                            <p:fltVal val="0.000000"/>
                                          </p:val>
                                        </p:tav>
                                      </p:tavLst>
                                    </p:anim>
                                    <p:animEffect transition="in" filter="fade">
                                      <p:cBhvr>
                                        <p:cTn id="26" dur="1000"/>
                                        <p:tgtEl>
                                          <p:spTgt spid="40222"/>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40223">
                                            <p:txEl>
                                              <p:charRg st="0" end="57"/>
                                            </p:txEl>
                                          </p:spTgt>
                                        </p:tgtEl>
                                        <p:attrNameLst>
                                          <p:attrName>style.visibility</p:attrName>
                                        </p:attrNameLst>
                                      </p:cBhvr>
                                      <p:to>
                                        <p:strVal val="visible"/>
                                      </p:to>
                                    </p:set>
                                    <p:anim calcmode="lin" valueType="num">
                                      <p:cBhvr>
                                        <p:cTn id="31" dur="1000" fill="hold"/>
                                        <p:tgtEl>
                                          <p:spTgt spid="40223">
                                            <p:txEl>
                                              <p:charRg st="0" end="57"/>
                                            </p:txEl>
                                          </p:spTgt>
                                        </p:tgtEl>
                                        <p:attrNameLst>
                                          <p:attrName>ppt_w</p:attrName>
                                        </p:attrNameLst>
                                      </p:cBhvr>
                                      <p:tavLst>
                                        <p:tav tm="0">
                                          <p:val>
                                            <p:fltVal val="0.000000"/>
                                          </p:val>
                                        </p:tav>
                                        <p:tav tm="100000">
                                          <p:val>
                                            <p:strVal val="#ppt_w"/>
                                          </p:val>
                                        </p:tav>
                                      </p:tavLst>
                                    </p:anim>
                                    <p:anim calcmode="lin" valueType="num">
                                      <p:cBhvr>
                                        <p:cTn id="32" dur="1000" fill="hold"/>
                                        <p:tgtEl>
                                          <p:spTgt spid="40223">
                                            <p:txEl>
                                              <p:charRg st="0" end="57"/>
                                            </p:txEl>
                                          </p:spTgt>
                                        </p:tgtEl>
                                        <p:attrNameLst>
                                          <p:attrName>ppt_h</p:attrName>
                                        </p:attrNameLst>
                                      </p:cBhvr>
                                      <p:tavLst>
                                        <p:tav tm="0">
                                          <p:val>
                                            <p:fltVal val="0.000000"/>
                                          </p:val>
                                        </p:tav>
                                        <p:tav tm="100000">
                                          <p:val>
                                            <p:strVal val="#ppt_h"/>
                                          </p:val>
                                        </p:tav>
                                      </p:tavLst>
                                    </p:anim>
                                    <p:anim calcmode="lin" valueType="num">
                                      <p:cBhvr>
                                        <p:cTn id="33" dur="1000" fill="hold"/>
                                        <p:tgtEl>
                                          <p:spTgt spid="40223">
                                            <p:txEl>
                                              <p:charRg st="0" end="57"/>
                                            </p:txEl>
                                          </p:spTgt>
                                        </p:tgtEl>
                                        <p:attrNameLst>
                                          <p:attrName>style.rotation</p:attrName>
                                        </p:attrNameLst>
                                      </p:cBhvr>
                                      <p:tavLst>
                                        <p:tav tm="0">
                                          <p:val>
                                            <p:fltVal val="90.000000"/>
                                          </p:val>
                                        </p:tav>
                                        <p:tav tm="100000">
                                          <p:val>
                                            <p:fltVal val="0.000000"/>
                                          </p:val>
                                        </p:tav>
                                      </p:tavLst>
                                    </p:anim>
                                    <p:animEffect transition="in" filter="fade">
                                      <p:cBhvr>
                                        <p:cTn id="34" dur="1000"/>
                                        <p:tgtEl>
                                          <p:spTgt spid="40223">
                                            <p:txEl>
                                              <p:charRg st="0" end="5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40224"/>
                                        </p:tgtEl>
                                        <p:attrNameLst>
                                          <p:attrName>style.visibility</p:attrName>
                                        </p:attrNameLst>
                                      </p:cBhvr>
                                      <p:to>
                                        <p:strVal val="visible"/>
                                      </p:to>
                                    </p:set>
                                    <p:anim calcmode="lin" valueType="num">
                                      <p:cBhvr>
                                        <p:cTn id="39" dur="1000" fill="hold"/>
                                        <p:tgtEl>
                                          <p:spTgt spid="40224"/>
                                        </p:tgtEl>
                                        <p:attrNameLst>
                                          <p:attrName>ppt_w</p:attrName>
                                        </p:attrNameLst>
                                      </p:cBhvr>
                                      <p:tavLst>
                                        <p:tav tm="0">
                                          <p:val>
                                            <p:fltVal val="0.000000"/>
                                          </p:val>
                                        </p:tav>
                                        <p:tav tm="100000">
                                          <p:val>
                                            <p:strVal val="#ppt_w"/>
                                          </p:val>
                                        </p:tav>
                                      </p:tavLst>
                                    </p:anim>
                                    <p:anim calcmode="lin" valueType="num">
                                      <p:cBhvr>
                                        <p:cTn id="40" dur="1000" fill="hold"/>
                                        <p:tgtEl>
                                          <p:spTgt spid="40224"/>
                                        </p:tgtEl>
                                        <p:attrNameLst>
                                          <p:attrName>ppt_h</p:attrName>
                                        </p:attrNameLst>
                                      </p:cBhvr>
                                      <p:tavLst>
                                        <p:tav tm="0">
                                          <p:val>
                                            <p:fltVal val="0.000000"/>
                                          </p:val>
                                        </p:tav>
                                        <p:tav tm="100000">
                                          <p:val>
                                            <p:strVal val="#ppt_h"/>
                                          </p:val>
                                        </p:tav>
                                      </p:tavLst>
                                    </p:anim>
                                    <p:anim calcmode="lin" valueType="num">
                                      <p:cBhvr>
                                        <p:cTn id="41" dur="1000" fill="hold"/>
                                        <p:tgtEl>
                                          <p:spTgt spid="40224"/>
                                        </p:tgtEl>
                                        <p:attrNameLst>
                                          <p:attrName>style.rotation</p:attrName>
                                        </p:attrNameLst>
                                      </p:cBhvr>
                                      <p:tavLst>
                                        <p:tav tm="0">
                                          <p:val>
                                            <p:fltVal val="90.000000"/>
                                          </p:val>
                                        </p:tav>
                                        <p:tav tm="100000">
                                          <p:val>
                                            <p:fltVal val="0.000000"/>
                                          </p:val>
                                        </p:tav>
                                      </p:tavLst>
                                    </p:anim>
                                    <p:animEffect transition="in" filter="fade">
                                      <p:cBhvr>
                                        <p:cTn id="42" dur="1000"/>
                                        <p:tgtEl>
                                          <p:spTgt spid="40224"/>
                                        </p:tgtEl>
                                      </p:cBhvr>
                                    </p:animEffec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40225">
                                            <p:txEl>
                                              <p:charRg st="0" end="38"/>
                                            </p:txEl>
                                          </p:spTgt>
                                        </p:tgtEl>
                                        <p:attrNameLst>
                                          <p:attrName>style.visibility</p:attrName>
                                        </p:attrNameLst>
                                      </p:cBhvr>
                                      <p:to>
                                        <p:strVal val="visible"/>
                                      </p:to>
                                    </p:set>
                                    <p:anim calcmode="discrete" valueType="clr">
                                      <p:cBhvr override="childStyle">
                                        <p:cTn id="47" dur="80"/>
                                        <p:tgtEl>
                                          <p:spTgt spid="40225">
                                            <p:txEl>
                                              <p:charRg st="0" end="3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40225">
                                            <p:txEl>
                                              <p:charRg st="0" end="38"/>
                                            </p:txEl>
                                          </p:spTgt>
                                        </p:tgtEl>
                                        <p:attrNameLst>
                                          <p:attrName>fillcolor</p:attrName>
                                        </p:attrNameLst>
                                      </p:cBhvr>
                                      <p:tavLst>
                                        <p:tav tm="0">
                                          <p:val>
                                            <p:clrVal>
                                              <a:schemeClr val="accent2"/>
                                            </p:clrVal>
                                          </p:val>
                                        </p:tav>
                                        <p:tav tm="50000">
                                          <p:val>
                                            <p:clrVal>
                                              <a:schemeClr val="hlink"/>
                                            </p:clrVal>
                                          </p:val>
                                        </p:tav>
                                      </p:tavLst>
                                    </p:anim>
                                    <p:set>
                                      <p:cBhvr>
                                        <p:cTn id="49" dur="80"/>
                                        <p:tgtEl>
                                          <p:spTgt spid="40225">
                                            <p:txEl>
                                              <p:charRg st="0" end="3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15" grpId="0"/>
      <p:bldP spid="40216" grpId="0"/>
      <p:bldP spid="40222" grpId="0"/>
      <p:bldP spid="402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460" name="Picture 19459" descr="xvnt"/>
          <p:cNvPicPr>
            <a:picLocks noChangeAspect="1"/>
          </p:cNvPicPr>
          <p:nvPr/>
        </p:nvPicPr>
        <p:blipFill>
          <a:blip r:embed="rId1"/>
          <a:stretch>
            <a:fillRect/>
          </a:stretch>
        </p:blipFill>
        <p:spPr>
          <a:xfrm>
            <a:off x="685800" y="838200"/>
            <a:ext cx="8229600" cy="5638800"/>
          </a:xfrm>
          <a:prstGeom prst="rect">
            <a:avLst/>
          </a:prstGeom>
          <a:solidFill>
            <a:srgbClr val="FFFF00"/>
          </a:solidFill>
          <a:ln w="9525" cap="flat" cmpd="sng">
            <a:solidFill>
              <a:srgbClr val="00FFFF"/>
            </a:solidFill>
            <a:prstDash val="solid"/>
            <a:miter/>
            <a:headEnd type="none" w="med" len="med"/>
            <a:tailEnd type="none" w="med" len="med"/>
          </a:ln>
        </p:spPr>
      </p:pic>
      <p:sp>
        <p:nvSpPr>
          <p:cNvPr id="19463" name="Oval 19462"/>
          <p:cNvSpPr/>
          <p:nvPr/>
        </p:nvSpPr>
        <p:spPr>
          <a:xfrm>
            <a:off x="3810000" y="152400"/>
            <a:ext cx="12192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000" b="1" u="sng">
              <a:solidFill>
                <a:srgbClr val="FF3300"/>
              </a:solidFill>
              <a:effectLst>
                <a:outerShdw blurRad="38100" dist="38100" dir="2700000">
                  <a:srgbClr val="000000"/>
                </a:outerShdw>
              </a:effectLst>
            </a:endParaRPr>
          </a:p>
          <a:p>
            <a:pPr algn="ctr"/>
            <a:r>
              <a:rPr sz="2000" b="1" u="sng">
                <a:solidFill>
                  <a:srgbClr val="FF3300"/>
                </a:solidFill>
                <a:effectLst>
                  <a:outerShdw blurRad="38100" dist="38100" dir="2700000">
                    <a:srgbClr val="000000"/>
                  </a:outerShdw>
                </a:effectLst>
              </a:rPr>
              <a:t>BÀI 14</a:t>
            </a:r>
            <a:br>
              <a:rPr sz="2000" b="1">
                <a:solidFill>
                  <a:srgbClr val="FF3300"/>
                </a:solidFill>
                <a:effectLst>
                  <a:outerShdw blurRad="38100" dist="38100" dir="2700000">
                    <a:srgbClr val="000000"/>
                  </a:outerShdw>
                </a:effectLst>
              </a:rPr>
            </a:br>
            <a:endParaRPr sz="2000" b="1">
              <a:solidFill>
                <a:srgbClr val="FF3300"/>
              </a:solidFill>
              <a:effectLst>
                <a:outerShdw blurRad="38100" dist="38100" dir="2700000">
                  <a:srgbClr val="000000"/>
                </a:outerShdw>
              </a:effectLst>
            </a:endParaRPr>
          </a:p>
        </p:txBody>
      </p:sp>
      <p:sp>
        <p:nvSpPr>
          <p:cNvPr id="19464" name="Text Box 19463"/>
          <p:cNvSpPr txBox="1"/>
          <p:nvPr/>
        </p:nvSpPr>
        <p:spPr>
          <a:xfrm>
            <a:off x="685800" y="990600"/>
            <a:ext cx="8153400" cy="519113"/>
          </a:xfrm>
          <a:prstGeom prst="rect">
            <a:avLst/>
          </a:prstGeom>
          <a:noFill/>
          <a:ln w="9525">
            <a:noFill/>
          </a:ln>
        </p:spPr>
        <p:txBody>
          <a:bodyPr>
            <a:spAutoFit/>
          </a:bodyPr>
          <a:p>
            <a:pPr algn="ctr">
              <a:spcBef>
                <a:spcPct val="50000"/>
              </a:spcBef>
            </a:pPr>
            <a:r>
              <a:rPr sz="2800" b="1">
                <a:solidFill>
                  <a:srgbClr val="FFFF00"/>
                </a:solidFill>
              </a:rPr>
              <a:t>PHONG TRÀO CÁCH MẠNG 1930 – 1935</a:t>
            </a:r>
            <a:endParaRPr sz="28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wedge">
                                      <p:cBhvr>
                                        <p:cTn id="7" dur="2000"/>
                                        <p:tgtEl>
                                          <p:spTgt spid="1946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9464"/>
                                        </p:tgtEl>
                                        <p:attrNameLst>
                                          <p:attrName>style.visibility</p:attrName>
                                        </p:attrNameLst>
                                      </p:cBhvr>
                                      <p:to>
                                        <p:strVal val="visible"/>
                                      </p:to>
                                    </p:set>
                                    <p:anim calcmode="lin" valueType="num">
                                      <p:cBhvr>
                                        <p:cTn id="12" dur="500" fill="hold"/>
                                        <p:tgtEl>
                                          <p:spTgt spid="19464"/>
                                        </p:tgtEl>
                                        <p:attrNameLst>
                                          <p:attrName>ppt_w</p:attrName>
                                        </p:attrNameLst>
                                      </p:cBhvr>
                                      <p:tavLst>
                                        <p:tav tm="0">
                                          <p:val>
                                            <p:fltVal val="0.000000"/>
                                          </p:val>
                                        </p:tav>
                                        <p:tav tm="100000">
                                          <p:val>
                                            <p:strVal val="#ppt_w"/>
                                          </p:val>
                                        </p:tav>
                                      </p:tavLst>
                                    </p:anim>
                                    <p:anim calcmode="lin" valueType="num">
                                      <p:cBhvr>
                                        <p:cTn id="13" dur="500" fill="hold"/>
                                        <p:tgtEl>
                                          <p:spTgt spid="19464"/>
                                        </p:tgtEl>
                                        <p:attrNameLst>
                                          <p:attrName>ppt_h</p:attrName>
                                        </p:attrNameLst>
                                      </p:cBhvr>
                                      <p:tavLst>
                                        <p:tav tm="0">
                                          <p:val>
                                            <p:fltVal val="0.000000"/>
                                          </p:val>
                                        </p:tav>
                                        <p:tav tm="100000">
                                          <p:val>
                                            <p:strVal val="#ppt_h"/>
                                          </p:val>
                                        </p:tav>
                                      </p:tavLst>
                                    </p:anim>
                                    <p:animEffect transition="in" filter="fade">
                                      <p:cBhvr>
                                        <p:cTn id="14" dur="500"/>
                                        <p:tgtEl>
                                          <p:spTgt spid="19464"/>
                                        </p:tgtEl>
                                      </p:cBhvr>
                                    </p:animEffect>
                                  </p:childTnLst>
                                </p:cTn>
                              </p:par>
                              <p:par>
                                <p:cTn id="15" presetID="20" presetClass="entr" presetSubtype="0" fill="hold" nodeType="withEffect">
                                  <p:stCondLst>
                                    <p:cond delay="0"/>
                                  </p:stCondLst>
                                  <p:childTnLst>
                                    <p:set>
                                      <p:cBhvr>
                                        <p:cTn id="16" dur="1" fill="hold">
                                          <p:stCondLst>
                                            <p:cond delay="0"/>
                                          </p:stCondLst>
                                        </p:cTn>
                                        <p:tgtEl>
                                          <p:spTgt spid="19460"/>
                                        </p:tgtEl>
                                        <p:attrNameLst>
                                          <p:attrName>style.visibility</p:attrName>
                                        </p:attrNameLst>
                                      </p:cBhvr>
                                      <p:to>
                                        <p:strVal val="visible"/>
                                      </p:to>
                                    </p:set>
                                    <p:animEffect transition="in" filter="wedge">
                                      <p:cBhvr>
                                        <p:cTn id="17" dur="20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nimBg="1"/>
      <p:bldP spid="194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Oval 56321"/>
          <p:cNvSpPr/>
          <p:nvPr/>
        </p:nvSpPr>
        <p:spPr>
          <a:xfrm>
            <a:off x="3810000" y="152400"/>
            <a:ext cx="13716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56323" name="Text Box 56322"/>
          <p:cNvSpPr txBox="1"/>
          <p:nvPr/>
        </p:nvSpPr>
        <p:spPr>
          <a:xfrm>
            <a:off x="914400" y="6858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56324" name="Text Box 56323"/>
          <p:cNvSpPr txBox="1"/>
          <p:nvPr/>
        </p:nvSpPr>
        <p:spPr>
          <a:xfrm>
            <a:off x="304800" y="1143000"/>
            <a:ext cx="8534400" cy="946150"/>
          </a:xfrm>
          <a:prstGeom prst="rect">
            <a:avLst/>
          </a:prstGeom>
          <a:noFill/>
          <a:ln w="9525">
            <a:noFill/>
          </a:ln>
        </p:spPr>
        <p:txBody>
          <a:bodyPr>
            <a:spAutoFit/>
          </a:bodyPr>
          <a:p>
            <a:pPr>
              <a:spcBef>
                <a:spcPct val="50000"/>
              </a:spcBef>
            </a:pPr>
            <a:r>
              <a:rPr sz="2800" b="1">
                <a:solidFill>
                  <a:srgbClr val="000099"/>
                </a:solidFill>
              </a:rPr>
              <a:t>II - </a:t>
            </a:r>
            <a:r>
              <a:rPr sz="2800" b="1" u="sng" err="1">
                <a:solidFill>
                  <a:srgbClr val="000099"/>
                </a:solidFill>
              </a:rPr>
              <a:t>Phong</a:t>
            </a:r>
            <a:r>
              <a:rPr sz="2800" b="1" u="sng">
                <a:solidFill>
                  <a:srgbClr val="000099"/>
                </a:solidFill>
              </a:rPr>
              <a:t> </a:t>
            </a:r>
            <a:r>
              <a:rPr sz="2800" b="1" u="sng" err="1">
                <a:solidFill>
                  <a:srgbClr val="000099"/>
                </a:solidFill>
              </a:rPr>
              <a:t>trào</a:t>
            </a:r>
            <a:r>
              <a:rPr sz="2800" b="1" u="sng">
                <a:solidFill>
                  <a:srgbClr val="000099"/>
                </a:solidFill>
              </a:rPr>
              <a:t> </a:t>
            </a:r>
            <a:r>
              <a:rPr sz="2800" b="1" u="sng" err="1">
                <a:solidFill>
                  <a:srgbClr val="000099"/>
                </a:solidFill>
              </a:rPr>
              <a:t>cách</a:t>
            </a:r>
            <a:r>
              <a:rPr sz="2800" b="1" u="sng">
                <a:solidFill>
                  <a:srgbClr val="000099"/>
                </a:solidFill>
              </a:rPr>
              <a:t> </a:t>
            </a:r>
            <a:r>
              <a:rPr sz="2800" b="1" u="sng" err="1">
                <a:solidFill>
                  <a:srgbClr val="000099"/>
                </a:solidFill>
              </a:rPr>
              <a:t>mạng</a:t>
            </a:r>
            <a:r>
              <a:rPr sz="2800" b="1" u="sng">
                <a:solidFill>
                  <a:srgbClr val="000099"/>
                </a:solidFill>
              </a:rPr>
              <a:t> 1930 – 1931 </a:t>
            </a:r>
            <a:r>
              <a:rPr sz="2800" b="1" u="sng" err="1">
                <a:solidFill>
                  <a:srgbClr val="000099"/>
                </a:solidFill>
              </a:rPr>
              <a:t>với</a:t>
            </a:r>
            <a:r>
              <a:rPr sz="2800" b="1" u="sng">
                <a:solidFill>
                  <a:srgbClr val="000099"/>
                </a:solidFill>
              </a:rPr>
              <a:t> </a:t>
            </a:r>
            <a:r>
              <a:rPr sz="2800" b="1" u="sng" err="1">
                <a:solidFill>
                  <a:srgbClr val="000099"/>
                </a:solidFill>
              </a:rPr>
              <a:t>đỉnh</a:t>
            </a:r>
            <a:r>
              <a:rPr sz="2800" b="1" u="sng">
                <a:solidFill>
                  <a:srgbClr val="000099"/>
                </a:solidFill>
              </a:rPr>
              <a:t> </a:t>
            </a:r>
            <a:r>
              <a:rPr sz="2800" b="1" u="sng" err="1">
                <a:solidFill>
                  <a:srgbClr val="000099"/>
                </a:solidFill>
              </a:rPr>
              <a:t>cao</a:t>
            </a:r>
            <a:r>
              <a:rPr sz="2800" b="1" u="sng">
                <a:solidFill>
                  <a:srgbClr val="000099"/>
                </a:solidFill>
              </a:rPr>
              <a:t> </a:t>
            </a:r>
            <a:r>
              <a:rPr sz="2800" b="1" u="sng" err="1">
                <a:solidFill>
                  <a:srgbClr val="000099"/>
                </a:solidFill>
              </a:rPr>
              <a:t>xô</a:t>
            </a:r>
            <a:r>
              <a:rPr sz="2800" b="1" u="sng">
                <a:solidFill>
                  <a:srgbClr val="000099"/>
                </a:solidFill>
              </a:rPr>
              <a:t> </a:t>
            </a:r>
            <a:r>
              <a:rPr sz="2800" b="1" u="sng" err="1">
                <a:solidFill>
                  <a:srgbClr val="000099"/>
                </a:solidFill>
              </a:rPr>
              <a:t>viết</a:t>
            </a:r>
            <a:r>
              <a:rPr sz="2800" b="1" u="sng">
                <a:solidFill>
                  <a:srgbClr val="000099"/>
                </a:solidFill>
              </a:rPr>
              <a:t> </a:t>
            </a:r>
            <a:r>
              <a:rPr sz="2800" b="1" u="sng" err="1">
                <a:solidFill>
                  <a:srgbClr val="000099"/>
                </a:solidFill>
              </a:rPr>
              <a:t>Nghệ-Tĩnh</a:t>
            </a:r>
            <a:endParaRPr sz="2800" b="1" u="sng">
              <a:solidFill>
                <a:srgbClr val="000099"/>
              </a:solidFill>
            </a:endParaRPr>
          </a:p>
        </p:txBody>
      </p:sp>
      <p:sp>
        <p:nvSpPr>
          <p:cNvPr id="56325" name="Text Box 56324"/>
          <p:cNvSpPr txBox="1"/>
          <p:nvPr/>
        </p:nvSpPr>
        <p:spPr>
          <a:xfrm>
            <a:off x="381000" y="2057400"/>
            <a:ext cx="8458200" cy="822325"/>
          </a:xfrm>
          <a:prstGeom prst="rect">
            <a:avLst/>
          </a:prstGeom>
          <a:noFill/>
          <a:ln w="9525">
            <a:noFill/>
          </a:ln>
        </p:spPr>
        <p:txBody>
          <a:bodyPr>
            <a:spAutoFit/>
          </a:bodyPr>
          <a:p>
            <a:pPr>
              <a:spcBef>
                <a:spcPct val="50000"/>
              </a:spcBef>
            </a:pPr>
            <a:r>
              <a:rPr sz="2400" b="1">
                <a:solidFill>
                  <a:schemeClr val="folHlink"/>
                </a:solidFill>
              </a:rPr>
              <a:t>3. </a:t>
            </a:r>
            <a:r>
              <a:rPr sz="2400" b="1" u="sng" err="1">
                <a:solidFill>
                  <a:schemeClr val="folHlink"/>
                </a:solidFill>
              </a:rPr>
              <a:t>Hội</a:t>
            </a:r>
            <a:r>
              <a:rPr sz="2400" b="1" u="sng">
                <a:solidFill>
                  <a:schemeClr val="folHlink"/>
                </a:solidFill>
              </a:rPr>
              <a:t> </a:t>
            </a:r>
            <a:r>
              <a:rPr sz="2400" b="1" u="sng" err="1">
                <a:solidFill>
                  <a:schemeClr val="folHlink"/>
                </a:solidFill>
              </a:rPr>
              <a:t>nghị</a:t>
            </a:r>
            <a:r>
              <a:rPr sz="2400" b="1" u="sng">
                <a:solidFill>
                  <a:schemeClr val="folHlink"/>
                </a:solidFill>
              </a:rPr>
              <a:t> </a:t>
            </a:r>
            <a:r>
              <a:rPr sz="2400" b="1" u="sng" err="1">
                <a:solidFill>
                  <a:schemeClr val="folHlink"/>
                </a:solidFill>
              </a:rPr>
              <a:t>lần</a:t>
            </a:r>
            <a:r>
              <a:rPr sz="2400" b="1" u="sng">
                <a:solidFill>
                  <a:schemeClr val="folHlink"/>
                </a:solidFill>
              </a:rPr>
              <a:t> </a:t>
            </a:r>
            <a:r>
              <a:rPr sz="2400" b="1" u="sng" err="1">
                <a:solidFill>
                  <a:schemeClr val="folHlink"/>
                </a:solidFill>
              </a:rPr>
              <a:t>thứ</a:t>
            </a:r>
            <a:r>
              <a:rPr sz="2400" b="1" u="sng">
                <a:solidFill>
                  <a:schemeClr val="folHlink"/>
                </a:solidFill>
              </a:rPr>
              <a:t> </a:t>
            </a:r>
            <a:r>
              <a:rPr sz="2400" b="1" u="sng" err="1">
                <a:solidFill>
                  <a:schemeClr val="folHlink"/>
                </a:solidFill>
              </a:rPr>
              <a:t>nhất</a:t>
            </a:r>
            <a:r>
              <a:rPr sz="2400" b="1" u="sng">
                <a:solidFill>
                  <a:schemeClr val="folHlink"/>
                </a:solidFill>
              </a:rPr>
              <a:t> BCH </a:t>
            </a:r>
            <a:r>
              <a:rPr sz="2400" b="1" u="sng" err="1">
                <a:solidFill>
                  <a:schemeClr val="folHlink"/>
                </a:solidFill>
              </a:rPr>
              <a:t>Trung</a:t>
            </a:r>
            <a:r>
              <a:rPr sz="2400" b="1" u="sng">
                <a:solidFill>
                  <a:schemeClr val="folHlink"/>
                </a:solidFill>
              </a:rPr>
              <a:t> </a:t>
            </a:r>
            <a:r>
              <a:rPr sz="2400" b="1" u="sng" err="1">
                <a:solidFill>
                  <a:schemeClr val="folHlink"/>
                </a:solidFill>
              </a:rPr>
              <a:t>ương</a:t>
            </a:r>
            <a:r>
              <a:rPr sz="2400" b="1" u="sng">
                <a:solidFill>
                  <a:schemeClr val="folHlink"/>
                </a:solidFill>
              </a:rPr>
              <a:t> </a:t>
            </a:r>
            <a:r>
              <a:rPr sz="2400" b="1" u="sng" err="1">
                <a:solidFill>
                  <a:schemeClr val="folHlink"/>
                </a:solidFill>
              </a:rPr>
              <a:t>lâm</a:t>
            </a:r>
            <a:r>
              <a:rPr sz="2400" b="1" u="sng">
                <a:solidFill>
                  <a:schemeClr val="folHlink"/>
                </a:solidFill>
              </a:rPr>
              <a:t> </a:t>
            </a:r>
            <a:r>
              <a:rPr sz="2400" b="1" u="sng" err="1">
                <a:solidFill>
                  <a:schemeClr val="folHlink"/>
                </a:solidFill>
              </a:rPr>
              <a:t>thời</a:t>
            </a:r>
            <a:r>
              <a:rPr sz="2400" b="1" u="sng">
                <a:solidFill>
                  <a:schemeClr val="folHlink"/>
                </a:solidFill>
              </a:rPr>
              <a:t> </a:t>
            </a:r>
            <a:r>
              <a:rPr sz="2400" b="1" u="sng" err="1">
                <a:solidFill>
                  <a:schemeClr val="folHlink"/>
                </a:solidFill>
              </a:rPr>
              <a:t>Đảng</a:t>
            </a:r>
            <a:r>
              <a:rPr sz="2400" b="1" u="sng">
                <a:solidFill>
                  <a:schemeClr val="folHlink"/>
                </a:solidFill>
              </a:rPr>
              <a:t> </a:t>
            </a:r>
            <a:r>
              <a:rPr sz="2400" b="1" u="sng" err="1">
                <a:solidFill>
                  <a:schemeClr val="folHlink"/>
                </a:solidFill>
              </a:rPr>
              <a:t>Cộng</a:t>
            </a:r>
            <a:r>
              <a:rPr sz="2400" b="1" u="sng">
                <a:solidFill>
                  <a:schemeClr val="folHlink"/>
                </a:solidFill>
              </a:rPr>
              <a:t> </a:t>
            </a:r>
            <a:r>
              <a:rPr sz="2400" b="1" u="sng" err="1">
                <a:solidFill>
                  <a:schemeClr val="folHlink"/>
                </a:solidFill>
              </a:rPr>
              <a:t>sản</a:t>
            </a:r>
            <a:r>
              <a:rPr sz="2400" b="1" u="sng">
                <a:solidFill>
                  <a:schemeClr val="folHlink"/>
                </a:solidFill>
              </a:rPr>
              <a:t> </a:t>
            </a:r>
            <a:r>
              <a:rPr sz="2400" b="1" u="sng" err="1">
                <a:solidFill>
                  <a:schemeClr val="folHlink"/>
                </a:solidFill>
              </a:rPr>
              <a:t>Việt</a:t>
            </a:r>
            <a:r>
              <a:rPr sz="2400" b="1" u="sng">
                <a:solidFill>
                  <a:schemeClr val="folHlink"/>
                </a:solidFill>
              </a:rPr>
              <a:t> Nam(10-1930)</a:t>
            </a:r>
            <a:endParaRPr sz="2400">
              <a:solidFill>
                <a:schemeClr val="folHlink"/>
              </a:solidFill>
            </a:endParaRPr>
          </a:p>
        </p:txBody>
      </p:sp>
      <p:sp>
        <p:nvSpPr>
          <p:cNvPr id="56326" name="Text Box 56325"/>
          <p:cNvSpPr txBox="1"/>
          <p:nvPr/>
        </p:nvSpPr>
        <p:spPr>
          <a:xfrm>
            <a:off x="457200" y="2971800"/>
            <a:ext cx="6705600" cy="457200"/>
          </a:xfrm>
          <a:prstGeom prst="rect">
            <a:avLst/>
          </a:prstGeom>
          <a:noFill/>
          <a:ln w="9525">
            <a:noFill/>
          </a:ln>
        </p:spPr>
        <p:txBody>
          <a:bodyPr>
            <a:spAutoFit/>
          </a:bodyPr>
          <a:p>
            <a:pPr>
              <a:spcBef>
                <a:spcPct val="50000"/>
              </a:spcBef>
            </a:pPr>
            <a:r>
              <a:rPr sz="2400" b="1">
                <a:solidFill>
                  <a:srgbClr val="FF9900"/>
                </a:solidFill>
              </a:rPr>
              <a:t>a. </a:t>
            </a:r>
            <a:r>
              <a:rPr sz="2400" b="1" u="sng" err="1">
                <a:solidFill>
                  <a:srgbClr val="FF9900"/>
                </a:solidFill>
              </a:rPr>
              <a:t>Những</a:t>
            </a:r>
            <a:r>
              <a:rPr sz="2400" b="1" u="sng">
                <a:solidFill>
                  <a:srgbClr val="FF9900"/>
                </a:solidFill>
              </a:rPr>
              <a:t> </a:t>
            </a:r>
            <a:r>
              <a:rPr sz="2400" b="1" u="sng" err="1">
                <a:solidFill>
                  <a:srgbClr val="FF9900"/>
                </a:solidFill>
              </a:rPr>
              <a:t>nội</a:t>
            </a:r>
            <a:r>
              <a:rPr sz="2400" b="1" u="sng">
                <a:solidFill>
                  <a:srgbClr val="FF9900"/>
                </a:solidFill>
              </a:rPr>
              <a:t> dung </a:t>
            </a:r>
            <a:r>
              <a:rPr sz="2400" b="1" u="sng" err="1">
                <a:solidFill>
                  <a:srgbClr val="FF9900"/>
                </a:solidFill>
              </a:rPr>
              <a:t>chính</a:t>
            </a:r>
            <a:r>
              <a:rPr sz="2400" b="1" u="sng">
                <a:solidFill>
                  <a:srgbClr val="FF9900"/>
                </a:solidFill>
              </a:rPr>
              <a:t> </a:t>
            </a:r>
            <a:r>
              <a:rPr sz="2400" b="1" u="sng" err="1">
                <a:solidFill>
                  <a:srgbClr val="FF9900"/>
                </a:solidFill>
              </a:rPr>
              <a:t>của</a:t>
            </a:r>
            <a:r>
              <a:rPr sz="2400" b="1" u="sng">
                <a:solidFill>
                  <a:srgbClr val="FF9900"/>
                </a:solidFill>
              </a:rPr>
              <a:t> </a:t>
            </a:r>
            <a:r>
              <a:rPr sz="2400" b="1" u="sng" err="1">
                <a:solidFill>
                  <a:srgbClr val="FF9900"/>
                </a:solidFill>
              </a:rPr>
              <a:t>hội</a:t>
            </a:r>
            <a:r>
              <a:rPr sz="2400" b="1" u="sng">
                <a:solidFill>
                  <a:srgbClr val="FF9900"/>
                </a:solidFill>
              </a:rPr>
              <a:t> </a:t>
            </a:r>
            <a:r>
              <a:rPr sz="2400" b="1" u="sng" err="1">
                <a:solidFill>
                  <a:srgbClr val="FF9900"/>
                </a:solidFill>
              </a:rPr>
              <a:t>nghị</a:t>
            </a:r>
            <a:endParaRPr sz="2400" b="1" u="sng">
              <a:solidFill>
                <a:srgbClr val="FF9900"/>
              </a:solidFill>
            </a:endParaRPr>
          </a:p>
        </p:txBody>
      </p:sp>
      <p:sp>
        <p:nvSpPr>
          <p:cNvPr id="56329" name="Text Box 56328"/>
          <p:cNvSpPr txBox="1"/>
          <p:nvPr/>
        </p:nvSpPr>
        <p:spPr>
          <a:xfrm>
            <a:off x="457200" y="3505200"/>
            <a:ext cx="6705600" cy="457200"/>
          </a:xfrm>
          <a:prstGeom prst="rect">
            <a:avLst/>
          </a:prstGeom>
          <a:noFill/>
          <a:ln w="9525">
            <a:noFill/>
          </a:ln>
        </p:spPr>
        <p:txBody>
          <a:bodyPr>
            <a:spAutoFit/>
          </a:bodyPr>
          <a:p>
            <a:pPr>
              <a:spcBef>
                <a:spcPct val="50000"/>
              </a:spcBef>
            </a:pPr>
            <a:r>
              <a:rPr sz="2400" b="1">
                <a:solidFill>
                  <a:srgbClr val="FF9900"/>
                </a:solidFill>
              </a:rPr>
              <a:t>b. </a:t>
            </a:r>
            <a:r>
              <a:rPr sz="2400" b="1" u="sng" err="1">
                <a:solidFill>
                  <a:srgbClr val="FF9900"/>
                </a:solidFill>
              </a:rPr>
              <a:t>Nội</a:t>
            </a:r>
            <a:r>
              <a:rPr sz="2400" b="1" u="sng">
                <a:solidFill>
                  <a:srgbClr val="FF9900"/>
                </a:solidFill>
              </a:rPr>
              <a:t> dung </a:t>
            </a:r>
            <a:r>
              <a:rPr sz="2400" b="1" u="sng" err="1">
                <a:solidFill>
                  <a:srgbClr val="FF9900"/>
                </a:solidFill>
              </a:rPr>
              <a:t>Luận</a:t>
            </a:r>
            <a:r>
              <a:rPr sz="2400" b="1" u="sng">
                <a:solidFill>
                  <a:srgbClr val="FF9900"/>
                </a:solidFill>
              </a:rPr>
              <a:t> </a:t>
            </a:r>
            <a:r>
              <a:rPr sz="2400" b="1" u="sng" err="1">
                <a:solidFill>
                  <a:srgbClr val="FF9900"/>
                </a:solidFill>
              </a:rPr>
              <a:t>cương</a:t>
            </a:r>
            <a:r>
              <a:rPr sz="2400" b="1" u="sng">
                <a:solidFill>
                  <a:srgbClr val="FF9900"/>
                </a:solidFill>
              </a:rPr>
              <a:t> </a:t>
            </a:r>
            <a:r>
              <a:rPr sz="2400" b="1" u="sng" err="1">
                <a:solidFill>
                  <a:srgbClr val="FF9900"/>
                </a:solidFill>
              </a:rPr>
              <a:t>chính</a:t>
            </a:r>
            <a:r>
              <a:rPr sz="2400" b="1" u="sng">
                <a:solidFill>
                  <a:srgbClr val="FF9900"/>
                </a:solidFill>
              </a:rPr>
              <a:t> </a:t>
            </a:r>
            <a:r>
              <a:rPr sz="2400" b="1" u="sng" err="1">
                <a:solidFill>
                  <a:srgbClr val="FF9900"/>
                </a:solidFill>
              </a:rPr>
              <a:t>trị</a:t>
            </a:r>
            <a:endParaRPr sz="2400" b="1">
              <a:solidFill>
                <a:srgbClr val="FF9900"/>
              </a:solidFill>
            </a:endParaRPr>
          </a:p>
        </p:txBody>
      </p:sp>
      <p:sp>
        <p:nvSpPr>
          <p:cNvPr id="56330" name="Text Box 56329"/>
          <p:cNvSpPr txBox="1"/>
          <p:nvPr/>
        </p:nvSpPr>
        <p:spPr>
          <a:xfrm>
            <a:off x="533400" y="3962400"/>
            <a:ext cx="5105400" cy="457200"/>
          </a:xfrm>
          <a:prstGeom prst="rect">
            <a:avLst/>
          </a:prstGeom>
          <a:noFill/>
          <a:ln w="9525">
            <a:noFill/>
          </a:ln>
        </p:spPr>
        <p:txBody>
          <a:bodyPr>
            <a:spAutoFit/>
          </a:bodyPr>
          <a:p>
            <a:pPr>
              <a:spcBef>
                <a:spcPct val="50000"/>
              </a:spcBef>
            </a:pPr>
            <a:r>
              <a:rPr sz="2400" b="1">
                <a:solidFill>
                  <a:schemeClr val="hlink"/>
                </a:solidFill>
              </a:rPr>
              <a:t>* </a:t>
            </a:r>
            <a:r>
              <a:rPr sz="2400" b="1" u="sng" err="1">
                <a:solidFill>
                  <a:schemeClr val="hlink"/>
                </a:solidFill>
              </a:rPr>
              <a:t>Hạn</a:t>
            </a:r>
            <a:r>
              <a:rPr sz="2400" b="1" u="sng">
                <a:solidFill>
                  <a:schemeClr val="hlink"/>
                </a:solidFill>
              </a:rPr>
              <a:t> </a:t>
            </a:r>
            <a:r>
              <a:rPr sz="2400" b="1" u="sng" err="1">
                <a:solidFill>
                  <a:schemeClr val="hlink"/>
                </a:solidFill>
              </a:rPr>
              <a:t>chế</a:t>
            </a:r>
            <a:r>
              <a:rPr sz="2400" b="1" u="sng">
                <a:solidFill>
                  <a:schemeClr val="hlink"/>
                </a:solidFill>
              </a:rPr>
              <a:t> </a:t>
            </a:r>
            <a:r>
              <a:rPr sz="2400" b="1" u="sng" err="1">
                <a:solidFill>
                  <a:schemeClr val="hlink"/>
                </a:solidFill>
              </a:rPr>
              <a:t>của</a:t>
            </a:r>
            <a:r>
              <a:rPr sz="2400" b="1" u="sng">
                <a:solidFill>
                  <a:schemeClr val="hlink"/>
                </a:solidFill>
              </a:rPr>
              <a:t> </a:t>
            </a:r>
            <a:r>
              <a:rPr sz="2400" b="1" u="sng" err="1">
                <a:solidFill>
                  <a:schemeClr val="hlink"/>
                </a:solidFill>
              </a:rPr>
              <a:t>Luận</a:t>
            </a:r>
            <a:r>
              <a:rPr sz="2400" b="1" u="sng">
                <a:solidFill>
                  <a:schemeClr val="hlink"/>
                </a:solidFill>
              </a:rPr>
              <a:t> </a:t>
            </a:r>
            <a:r>
              <a:rPr sz="2400" b="1" u="sng" err="1">
                <a:solidFill>
                  <a:schemeClr val="hlink"/>
                </a:solidFill>
              </a:rPr>
              <a:t>cương</a:t>
            </a:r>
            <a:endParaRPr sz="2400" b="1" u="sng">
              <a:solidFill>
                <a:schemeClr val="hlink"/>
              </a:solidFill>
            </a:endParaRPr>
          </a:p>
        </p:txBody>
      </p:sp>
      <p:sp>
        <p:nvSpPr>
          <p:cNvPr id="56331" name="Rectangles 56330"/>
          <p:cNvSpPr/>
          <p:nvPr/>
        </p:nvSpPr>
        <p:spPr>
          <a:xfrm>
            <a:off x="1600200" y="4495800"/>
            <a:ext cx="4876800" cy="457200"/>
          </a:xfrm>
          <a:prstGeom prst="rect">
            <a:avLst/>
          </a:prstGeom>
          <a:noFill/>
          <a:ln w="9525">
            <a:noFill/>
          </a:ln>
        </p:spPr>
        <p:txBody>
          <a:bodyPr>
            <a:spAutoFit/>
          </a:bodyPr>
          <a:p>
            <a:r>
              <a:rPr sz="2400" b="1" i="1" err="1">
                <a:solidFill>
                  <a:srgbClr val="FF0066"/>
                </a:solidFill>
              </a:rPr>
              <a:t>Luận</a:t>
            </a:r>
            <a:r>
              <a:rPr sz="2400" b="1" i="1">
                <a:solidFill>
                  <a:srgbClr val="FF0066"/>
                </a:solidFill>
              </a:rPr>
              <a:t> </a:t>
            </a:r>
            <a:r>
              <a:rPr sz="2400" b="1" i="1" err="1">
                <a:solidFill>
                  <a:srgbClr val="FF0066"/>
                </a:solidFill>
              </a:rPr>
              <a:t>cương</a:t>
            </a:r>
            <a:r>
              <a:rPr sz="2400" b="1" i="1">
                <a:solidFill>
                  <a:srgbClr val="FF0066"/>
                </a:solidFill>
              </a:rPr>
              <a:t> </a:t>
            </a:r>
            <a:r>
              <a:rPr sz="2400" b="1" i="1" err="1">
                <a:solidFill>
                  <a:srgbClr val="FF0066"/>
                </a:solidFill>
              </a:rPr>
              <a:t>còn</a:t>
            </a:r>
            <a:r>
              <a:rPr sz="2400" b="1" i="1">
                <a:solidFill>
                  <a:srgbClr val="FF0066"/>
                </a:solidFill>
              </a:rPr>
              <a:t> </a:t>
            </a:r>
            <a:r>
              <a:rPr sz="2400" b="1" i="1" err="1">
                <a:solidFill>
                  <a:srgbClr val="FF0066"/>
                </a:solidFill>
              </a:rPr>
              <a:t>hạn</a:t>
            </a:r>
            <a:r>
              <a:rPr sz="2400" b="1" i="1">
                <a:solidFill>
                  <a:srgbClr val="FF0066"/>
                </a:solidFill>
              </a:rPr>
              <a:t> </a:t>
            </a:r>
            <a:r>
              <a:rPr sz="2400" b="1" i="1" err="1">
                <a:solidFill>
                  <a:srgbClr val="FF0066"/>
                </a:solidFill>
              </a:rPr>
              <a:t>chế</a:t>
            </a:r>
            <a:r>
              <a:rPr sz="2400" b="1" i="1">
                <a:solidFill>
                  <a:srgbClr val="FF0066"/>
                </a:solidFill>
              </a:rPr>
              <a:t> </a:t>
            </a:r>
            <a:r>
              <a:rPr sz="2400" b="1" i="1" err="1">
                <a:solidFill>
                  <a:srgbClr val="FF0066"/>
                </a:solidFill>
              </a:rPr>
              <a:t>gì</a:t>
            </a:r>
            <a:r>
              <a:rPr sz="2400" b="1" i="1">
                <a:solidFill>
                  <a:srgbClr val="FF0066"/>
                </a:solidFill>
              </a:rPr>
              <a:t>?</a:t>
            </a:r>
            <a:endParaRPr sz="2400" b="1" i="1">
              <a:solidFill>
                <a:srgbClr val="FF0066"/>
              </a:solidFill>
            </a:endParaRPr>
          </a:p>
        </p:txBody>
      </p:sp>
      <p:pic>
        <p:nvPicPr>
          <p:cNvPr id="56332" name="Picture 56331" descr="2"/>
          <p:cNvPicPr>
            <a:picLocks noChangeAspect="1"/>
          </p:cNvPicPr>
          <p:nvPr/>
        </p:nvPicPr>
        <p:blipFill>
          <a:blip r:embed="rId1"/>
          <a:stretch>
            <a:fillRect/>
          </a:stretch>
        </p:blipFill>
        <p:spPr>
          <a:xfrm>
            <a:off x="838200" y="4495800"/>
            <a:ext cx="685800" cy="563563"/>
          </a:xfrm>
          <a:prstGeom prst="rect">
            <a:avLst/>
          </a:prstGeom>
          <a:noFill/>
          <a:ln w="9525">
            <a:noFill/>
          </a:ln>
        </p:spPr>
      </p:pic>
      <p:sp>
        <p:nvSpPr>
          <p:cNvPr id="56333" name="Rectangles 56332"/>
          <p:cNvSpPr/>
          <p:nvPr/>
        </p:nvSpPr>
        <p:spPr>
          <a:xfrm>
            <a:off x="609600" y="4419600"/>
            <a:ext cx="8534400" cy="822325"/>
          </a:xfrm>
          <a:prstGeom prst="rect">
            <a:avLst/>
          </a:prstGeom>
          <a:noFill/>
          <a:ln w="9525">
            <a:noFill/>
          </a:ln>
        </p:spPr>
        <p:txBody>
          <a:bodyPr>
            <a:spAutoFit/>
          </a:bodyPr>
          <a:p>
            <a:r>
              <a:rPr sz="2400"/>
              <a:t>+ </a:t>
            </a:r>
            <a:r>
              <a:rPr sz="2400" err="1"/>
              <a:t>Chưa</a:t>
            </a:r>
            <a:r>
              <a:rPr sz="2400"/>
              <a:t> </a:t>
            </a:r>
            <a:r>
              <a:rPr sz="2400" err="1"/>
              <a:t>thấy</a:t>
            </a:r>
            <a:r>
              <a:rPr sz="2400"/>
              <a:t> </a:t>
            </a:r>
            <a:r>
              <a:rPr sz="2400" err="1"/>
              <a:t>rõ</a:t>
            </a:r>
            <a:r>
              <a:rPr sz="2400"/>
              <a:t> </a:t>
            </a:r>
            <a:r>
              <a:rPr sz="2400" err="1"/>
              <a:t>được</a:t>
            </a:r>
            <a:r>
              <a:rPr sz="2400"/>
              <a:t> </a:t>
            </a:r>
            <a:r>
              <a:rPr sz="2400" err="1"/>
              <a:t>mâu</a:t>
            </a:r>
            <a:r>
              <a:rPr sz="2400"/>
              <a:t> </a:t>
            </a:r>
            <a:r>
              <a:rPr sz="2400" err="1"/>
              <a:t>thuẫn</a:t>
            </a:r>
            <a:r>
              <a:rPr sz="2400"/>
              <a:t> </a:t>
            </a:r>
            <a:r>
              <a:rPr sz="2400" err="1"/>
              <a:t>chủ</a:t>
            </a:r>
            <a:r>
              <a:rPr sz="2400"/>
              <a:t> </a:t>
            </a:r>
            <a:r>
              <a:rPr sz="2400" err="1"/>
              <a:t>yếu</a:t>
            </a:r>
            <a:r>
              <a:rPr sz="2400"/>
              <a:t> </a:t>
            </a:r>
            <a:r>
              <a:rPr sz="2400" err="1"/>
              <a:t>trong</a:t>
            </a:r>
            <a:r>
              <a:rPr sz="2400"/>
              <a:t> </a:t>
            </a:r>
            <a:r>
              <a:rPr sz="2400" err="1"/>
              <a:t>xã</a:t>
            </a:r>
            <a:r>
              <a:rPr sz="2400"/>
              <a:t> </a:t>
            </a:r>
            <a:r>
              <a:rPr sz="2400" err="1"/>
              <a:t>hội</a:t>
            </a:r>
            <a:r>
              <a:rPr sz="2400"/>
              <a:t> </a:t>
            </a:r>
            <a:r>
              <a:rPr sz="2400" err="1"/>
              <a:t>thuộc</a:t>
            </a:r>
            <a:r>
              <a:rPr sz="2400"/>
              <a:t> </a:t>
            </a:r>
            <a:r>
              <a:rPr sz="2400" err="1"/>
              <a:t>địa</a:t>
            </a:r>
            <a:r>
              <a:rPr sz="2400"/>
              <a:t>, </a:t>
            </a:r>
            <a:r>
              <a:rPr sz="2400" err="1"/>
              <a:t>chỉ</a:t>
            </a:r>
            <a:r>
              <a:rPr sz="2400"/>
              <a:t> </a:t>
            </a:r>
            <a:r>
              <a:rPr sz="2400" err="1"/>
              <a:t>nặng</a:t>
            </a:r>
            <a:r>
              <a:rPr sz="2400"/>
              <a:t> </a:t>
            </a:r>
            <a:r>
              <a:rPr sz="2400" err="1"/>
              <a:t>về</a:t>
            </a:r>
            <a:r>
              <a:rPr sz="2400"/>
              <a:t> </a:t>
            </a:r>
            <a:r>
              <a:rPr sz="2400" err="1"/>
              <a:t>đấu</a:t>
            </a:r>
            <a:r>
              <a:rPr sz="2400"/>
              <a:t> </a:t>
            </a:r>
            <a:r>
              <a:rPr sz="2400" err="1"/>
              <a:t>tranh</a:t>
            </a:r>
            <a:r>
              <a:rPr sz="2400"/>
              <a:t> </a:t>
            </a:r>
            <a:r>
              <a:rPr sz="2400" err="1"/>
              <a:t>giai</a:t>
            </a:r>
            <a:r>
              <a:rPr sz="2400"/>
              <a:t> </a:t>
            </a:r>
            <a:r>
              <a:rPr sz="2400" err="1"/>
              <a:t>cấp</a:t>
            </a:r>
            <a:endParaRPr sz="2400"/>
          </a:p>
        </p:txBody>
      </p:sp>
      <p:sp>
        <p:nvSpPr>
          <p:cNvPr id="56334" name="Rectangles 56333"/>
          <p:cNvSpPr/>
          <p:nvPr/>
        </p:nvSpPr>
        <p:spPr>
          <a:xfrm>
            <a:off x="609600" y="5257800"/>
            <a:ext cx="85344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a:t>+ </a:t>
            </a:r>
            <a:r>
              <a:rPr sz="2400" err="1"/>
              <a:t>Đánh</a:t>
            </a:r>
            <a:r>
              <a:rPr sz="2400"/>
              <a:t> </a:t>
            </a:r>
            <a:r>
              <a:rPr sz="2400" err="1"/>
              <a:t>giá</a:t>
            </a:r>
            <a:r>
              <a:rPr sz="2400"/>
              <a:t> </a:t>
            </a:r>
            <a:r>
              <a:rPr sz="2400" err="1"/>
              <a:t>không</a:t>
            </a:r>
            <a:r>
              <a:rPr sz="2400"/>
              <a:t> </a:t>
            </a:r>
            <a:r>
              <a:rPr sz="2400" err="1"/>
              <a:t>đúng</a:t>
            </a:r>
            <a:r>
              <a:rPr sz="2400"/>
              <a:t> </a:t>
            </a:r>
            <a:r>
              <a:rPr sz="2400" err="1"/>
              <a:t>khả</a:t>
            </a:r>
            <a:r>
              <a:rPr sz="2400"/>
              <a:t> </a:t>
            </a:r>
            <a:r>
              <a:rPr sz="2400" err="1"/>
              <a:t>năng</a:t>
            </a:r>
            <a:r>
              <a:rPr sz="2400"/>
              <a:t> </a:t>
            </a:r>
            <a:r>
              <a:rPr sz="2400" err="1"/>
              <a:t>cách</a:t>
            </a:r>
            <a:r>
              <a:rPr sz="2400"/>
              <a:t> </a:t>
            </a:r>
            <a:r>
              <a:rPr sz="2400" err="1"/>
              <a:t>mạng</a:t>
            </a:r>
            <a:r>
              <a:rPr sz="2400"/>
              <a:t> </a:t>
            </a:r>
            <a:r>
              <a:rPr sz="2400" err="1"/>
              <a:t>của</a:t>
            </a:r>
            <a:r>
              <a:rPr sz="2400"/>
              <a:t> </a:t>
            </a:r>
            <a:r>
              <a:rPr sz="2400" err="1"/>
              <a:t>tiểu</a:t>
            </a:r>
            <a:r>
              <a:rPr sz="2400"/>
              <a:t> </a:t>
            </a:r>
            <a:r>
              <a:rPr sz="2400" err="1"/>
              <a:t>tư</a:t>
            </a:r>
            <a:r>
              <a:rPr sz="2400"/>
              <a:t> </a:t>
            </a:r>
            <a:r>
              <a:rPr sz="2400" err="1"/>
              <a:t>sản</a:t>
            </a:r>
            <a:r>
              <a:rPr sz="2400"/>
              <a:t>, </a:t>
            </a:r>
            <a:r>
              <a:rPr sz="2400" err="1"/>
              <a:t>tư</a:t>
            </a:r>
            <a:r>
              <a:rPr sz="2400"/>
              <a:t> </a:t>
            </a:r>
            <a:r>
              <a:rPr sz="2400" err="1"/>
              <a:t>sản</a:t>
            </a:r>
            <a:r>
              <a:rPr sz="2400"/>
              <a:t> </a:t>
            </a:r>
            <a:r>
              <a:rPr sz="2400" err="1"/>
              <a:t>dân</a:t>
            </a:r>
            <a:r>
              <a:rPr sz="2400"/>
              <a:t> </a:t>
            </a:r>
            <a:r>
              <a:rPr sz="2400" err="1"/>
              <a:t>tộc</a:t>
            </a:r>
            <a:r>
              <a:rPr sz="2400"/>
              <a:t>, </a:t>
            </a:r>
            <a:r>
              <a:rPr sz="2400" err="1"/>
              <a:t>khả</a:t>
            </a:r>
            <a:r>
              <a:rPr sz="2400"/>
              <a:t> </a:t>
            </a:r>
            <a:r>
              <a:rPr sz="2400" err="1"/>
              <a:t>năng</a:t>
            </a:r>
            <a:r>
              <a:rPr sz="2400"/>
              <a:t> </a:t>
            </a:r>
            <a:r>
              <a:rPr sz="2400" err="1"/>
              <a:t>lôi</a:t>
            </a:r>
            <a:r>
              <a:rPr sz="2400"/>
              <a:t> </a:t>
            </a:r>
            <a:r>
              <a:rPr sz="2400" err="1"/>
              <a:t>kéo</a:t>
            </a:r>
            <a:r>
              <a:rPr sz="2400"/>
              <a:t> </a:t>
            </a:r>
            <a:r>
              <a:rPr sz="2400" err="1"/>
              <a:t>bộ</a:t>
            </a:r>
            <a:r>
              <a:rPr sz="2400"/>
              <a:t> </a:t>
            </a:r>
            <a:r>
              <a:rPr sz="2400" err="1"/>
              <a:t>phận</a:t>
            </a:r>
            <a:r>
              <a:rPr sz="2400"/>
              <a:t> </a:t>
            </a:r>
            <a:r>
              <a:rPr sz="2400" err="1"/>
              <a:t>trung</a:t>
            </a:r>
            <a:r>
              <a:rPr sz="2400"/>
              <a:t>, </a:t>
            </a:r>
            <a:r>
              <a:rPr sz="2400" err="1"/>
              <a:t>tiểu</a:t>
            </a:r>
            <a:r>
              <a:rPr sz="2400"/>
              <a:t> </a:t>
            </a:r>
            <a:r>
              <a:rPr sz="2400" err="1"/>
              <a:t>địa</a:t>
            </a:r>
            <a:r>
              <a:rPr sz="2400"/>
              <a:t> </a:t>
            </a:r>
            <a:r>
              <a:rPr sz="2400" err="1"/>
              <a:t>chủ</a:t>
            </a:r>
            <a:r>
              <a:rPr sz="2400"/>
              <a:t>.</a:t>
            </a:r>
            <a:endParaRPr sz="240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6330"/>
                                        </p:tgtEl>
                                        <p:attrNameLst>
                                          <p:attrName>style.visibility</p:attrName>
                                        </p:attrNameLst>
                                      </p:cBhvr>
                                      <p:to>
                                        <p:strVal val="visible"/>
                                      </p:to>
                                    </p:set>
                                    <p:animEffect transition="in" filter="fade">
                                      <p:cBhvr>
                                        <p:cTn id="7" dur="1000"/>
                                        <p:tgtEl>
                                          <p:spTgt spid="56330"/>
                                        </p:tgtEl>
                                      </p:cBhvr>
                                    </p:animEffect>
                                    <p:anim calcmode="lin" valueType="num">
                                      <p:cBhvr>
                                        <p:cTn id="8" dur="1000" fill="hold"/>
                                        <p:tgtEl>
                                          <p:spTgt spid="56330"/>
                                        </p:tgtEl>
                                        <p:attrNameLst>
                                          <p:attrName>ppt_x</p:attrName>
                                        </p:attrNameLst>
                                      </p:cBhvr>
                                      <p:tavLst>
                                        <p:tav tm="0">
                                          <p:val>
                                            <p:strVal val="#ppt_x-.1"/>
                                          </p:val>
                                        </p:tav>
                                        <p:tav tm="100000">
                                          <p:val>
                                            <p:strVal val="#ppt_x"/>
                                          </p:val>
                                        </p:tav>
                                      </p:tavLst>
                                    </p:anim>
                                    <p:anim calcmode="lin" valueType="num">
                                      <p:cBhvr>
                                        <p:cTn id="9" dur="1000" fill="hold"/>
                                        <p:tgtEl>
                                          <p:spTgt spid="56330"/>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56332"/>
                                        </p:tgtEl>
                                        <p:attrNameLst>
                                          <p:attrName>style.visibility</p:attrName>
                                        </p:attrNameLst>
                                      </p:cBhvr>
                                      <p:to>
                                        <p:strVal val="visible"/>
                                      </p:to>
                                    </p:set>
                                    <p:animEffect transition="in" filter="fade">
                                      <p:cBhvr>
                                        <p:cTn id="14" dur="800" decel="100000"/>
                                        <p:tgtEl>
                                          <p:spTgt spid="56332"/>
                                        </p:tgtEl>
                                      </p:cBhvr>
                                    </p:animEffect>
                                    <p:anim calcmode="lin" valueType="num">
                                      <p:cBhvr>
                                        <p:cTn id="15" dur="800" decel="100000" fill="hold"/>
                                        <p:tgtEl>
                                          <p:spTgt spid="56332"/>
                                        </p:tgtEl>
                                        <p:attrNameLst>
                                          <p:attrName>style.rotation</p:attrName>
                                        </p:attrNameLst>
                                      </p:cBhvr>
                                      <p:tavLst>
                                        <p:tav tm="0">
                                          <p:val>
                                            <p:fltVal val="-90.000000"/>
                                          </p:val>
                                        </p:tav>
                                        <p:tav tm="100000">
                                          <p:val>
                                            <p:fltVal val="0.000000"/>
                                          </p:val>
                                        </p:tav>
                                      </p:tavLst>
                                    </p:anim>
                                    <p:anim calcmode="lin" valueType="num">
                                      <p:cBhvr>
                                        <p:cTn id="16" dur="800" decel="100000" fill="hold"/>
                                        <p:tgtEl>
                                          <p:spTgt spid="56332"/>
                                        </p:tgtEl>
                                        <p:attrNameLst>
                                          <p:attrName>ppt_x</p:attrName>
                                        </p:attrNameLst>
                                      </p:cBhvr>
                                      <p:tavLst>
                                        <p:tav tm="0">
                                          <p:val>
                                            <p:strVal val="#ppt_x+0.4"/>
                                          </p:val>
                                        </p:tav>
                                        <p:tav tm="100000">
                                          <p:val>
                                            <p:strVal val="#ppt_x-0.05"/>
                                          </p:val>
                                        </p:tav>
                                      </p:tavLst>
                                    </p:anim>
                                    <p:anim calcmode="lin" valueType="num">
                                      <p:cBhvr>
                                        <p:cTn id="17" dur="800" decel="100000" fill="hold"/>
                                        <p:tgtEl>
                                          <p:spTgt spid="56332"/>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56332"/>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56332"/>
                                        </p:tgtEl>
                                        <p:attrNameLst>
                                          <p:attrName>ppt_y</p:attrName>
                                        </p:attrNameLst>
                                      </p:cBhvr>
                                      <p:tavLst>
                                        <p:tav tm="0">
                                          <p:val>
                                            <p:strVal val="#ppt_y+0.1"/>
                                          </p:val>
                                        </p:tav>
                                        <p:tav tm="100000">
                                          <p:val>
                                            <p:strVal val="#ppt_y"/>
                                          </p:val>
                                        </p:tav>
                                      </p:tavLst>
                                    </p:anim>
                                  </p:childTnLst>
                                </p:cTn>
                              </p:par>
                              <p:par>
                                <p:cTn id="20" presetID="30" presetClass="entr" presetSubtype="0" fill="hold" grpId="0" nodeType="withEffect">
                                  <p:stCondLst>
                                    <p:cond delay="0"/>
                                  </p:stCondLst>
                                  <p:childTnLst>
                                    <p:set>
                                      <p:cBhvr>
                                        <p:cTn id="21" dur="1" fill="hold">
                                          <p:stCondLst>
                                            <p:cond delay="0"/>
                                          </p:stCondLst>
                                        </p:cTn>
                                        <p:tgtEl>
                                          <p:spTgt spid="56331"/>
                                        </p:tgtEl>
                                        <p:attrNameLst>
                                          <p:attrName>style.visibility</p:attrName>
                                        </p:attrNameLst>
                                      </p:cBhvr>
                                      <p:to>
                                        <p:strVal val="visible"/>
                                      </p:to>
                                    </p:set>
                                    <p:animEffect transition="in" filter="fade">
                                      <p:cBhvr>
                                        <p:cTn id="22" dur="800" decel="100000"/>
                                        <p:tgtEl>
                                          <p:spTgt spid="56331"/>
                                        </p:tgtEl>
                                      </p:cBhvr>
                                    </p:animEffect>
                                    <p:anim calcmode="lin" valueType="num">
                                      <p:cBhvr>
                                        <p:cTn id="23" dur="800" decel="100000" fill="hold"/>
                                        <p:tgtEl>
                                          <p:spTgt spid="56331"/>
                                        </p:tgtEl>
                                        <p:attrNameLst>
                                          <p:attrName>style.rotation</p:attrName>
                                        </p:attrNameLst>
                                      </p:cBhvr>
                                      <p:tavLst>
                                        <p:tav tm="0">
                                          <p:val>
                                            <p:fltVal val="-90.000000"/>
                                          </p:val>
                                        </p:tav>
                                        <p:tav tm="100000">
                                          <p:val>
                                            <p:fltVal val="0.000000"/>
                                          </p:val>
                                        </p:tav>
                                      </p:tavLst>
                                    </p:anim>
                                    <p:anim calcmode="lin" valueType="num">
                                      <p:cBhvr>
                                        <p:cTn id="24" dur="800" decel="100000" fill="hold"/>
                                        <p:tgtEl>
                                          <p:spTgt spid="56331"/>
                                        </p:tgtEl>
                                        <p:attrNameLst>
                                          <p:attrName>ppt_x</p:attrName>
                                        </p:attrNameLst>
                                      </p:cBhvr>
                                      <p:tavLst>
                                        <p:tav tm="0">
                                          <p:val>
                                            <p:strVal val="#ppt_x+0.4"/>
                                          </p:val>
                                        </p:tav>
                                        <p:tav tm="100000">
                                          <p:val>
                                            <p:strVal val="#ppt_x-0.05"/>
                                          </p:val>
                                        </p:tav>
                                      </p:tavLst>
                                    </p:anim>
                                    <p:anim calcmode="lin" valueType="num">
                                      <p:cBhvr>
                                        <p:cTn id="25" dur="800" decel="100000" fill="hold"/>
                                        <p:tgtEl>
                                          <p:spTgt spid="56331"/>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6331"/>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6331"/>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nodeType="clickEffect">
                                  <p:stCondLst>
                                    <p:cond delay="0"/>
                                  </p:stCondLst>
                                  <p:childTnLst>
                                    <p:anim calcmode="lin" valueType="num">
                                      <p:cBhvr additive="base">
                                        <p:cTn id="31" dur="500"/>
                                        <p:tgtEl>
                                          <p:spTgt spid="56332"/>
                                        </p:tgtEl>
                                        <p:attrNameLst>
                                          <p:attrName>ppt_x</p:attrName>
                                        </p:attrNameLst>
                                      </p:cBhvr>
                                      <p:tavLst>
                                        <p:tav tm="0">
                                          <p:val>
                                            <p:strVal val="ppt_x"/>
                                          </p:val>
                                        </p:tav>
                                        <p:tav tm="100000">
                                          <p:val>
                                            <p:strVal val="ppt_x"/>
                                          </p:val>
                                        </p:tav>
                                      </p:tavLst>
                                    </p:anim>
                                    <p:anim calcmode="lin" valueType="num">
                                      <p:cBhvr additive="base">
                                        <p:cTn id="32" dur="500"/>
                                        <p:tgtEl>
                                          <p:spTgt spid="56332"/>
                                        </p:tgtEl>
                                        <p:attrNameLst>
                                          <p:attrName>ppt_y</p:attrName>
                                        </p:attrNameLst>
                                      </p:cBhvr>
                                      <p:tavLst>
                                        <p:tav tm="0">
                                          <p:val>
                                            <p:strVal val="ppt_y"/>
                                          </p:val>
                                        </p:tav>
                                        <p:tav tm="100000">
                                          <p:val>
                                            <p:strVal val="1+ppt_h/2"/>
                                          </p:val>
                                        </p:tav>
                                      </p:tavLst>
                                    </p:anim>
                                    <p:set>
                                      <p:cBhvr>
                                        <p:cTn id="33" dur="1" fill="hold">
                                          <p:stCondLst>
                                            <p:cond delay="499"/>
                                          </p:stCondLst>
                                        </p:cTn>
                                        <p:tgtEl>
                                          <p:spTgt spid="56332"/>
                                        </p:tgtEl>
                                        <p:attrNameLst>
                                          <p:attrName>style.visibility</p:attrName>
                                        </p:attrNameLst>
                                      </p:cBhvr>
                                      <p:to>
                                        <p:strVal val="hidden"/>
                                      </p:to>
                                    </p:set>
                                  </p:childTnLst>
                                </p:cTn>
                              </p:par>
                              <p:par>
                                <p:cTn id="34" presetID="2" presetClass="exit" presetSubtype="4" fill="hold" grpId="1" nodeType="withEffect">
                                  <p:stCondLst>
                                    <p:cond delay="0"/>
                                  </p:stCondLst>
                                  <p:childTnLst>
                                    <p:anim calcmode="lin" valueType="num">
                                      <p:cBhvr additive="base">
                                        <p:cTn id="35" dur="500"/>
                                        <p:tgtEl>
                                          <p:spTgt spid="56331"/>
                                        </p:tgtEl>
                                        <p:attrNameLst>
                                          <p:attrName>ppt_x</p:attrName>
                                        </p:attrNameLst>
                                      </p:cBhvr>
                                      <p:tavLst>
                                        <p:tav tm="0">
                                          <p:val>
                                            <p:strVal val="ppt_x"/>
                                          </p:val>
                                        </p:tav>
                                        <p:tav tm="100000">
                                          <p:val>
                                            <p:strVal val="ppt_x"/>
                                          </p:val>
                                        </p:tav>
                                      </p:tavLst>
                                    </p:anim>
                                    <p:anim calcmode="lin" valueType="num">
                                      <p:cBhvr additive="base">
                                        <p:cTn id="36" dur="500"/>
                                        <p:tgtEl>
                                          <p:spTgt spid="56331"/>
                                        </p:tgtEl>
                                        <p:attrNameLst>
                                          <p:attrName>ppt_y</p:attrName>
                                        </p:attrNameLst>
                                      </p:cBhvr>
                                      <p:tavLst>
                                        <p:tav tm="0">
                                          <p:val>
                                            <p:strVal val="ppt_y"/>
                                          </p:val>
                                        </p:tav>
                                        <p:tav tm="100000">
                                          <p:val>
                                            <p:strVal val="1+ppt_h/2"/>
                                          </p:val>
                                        </p:tav>
                                      </p:tavLst>
                                    </p:anim>
                                    <p:set>
                                      <p:cBhvr>
                                        <p:cTn id="37" dur="1" fill="hold">
                                          <p:stCondLst>
                                            <p:cond delay="499"/>
                                          </p:stCondLst>
                                        </p:cTn>
                                        <p:tgtEl>
                                          <p:spTgt spid="5633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56333"/>
                                        </p:tgtEl>
                                        <p:attrNameLst>
                                          <p:attrName>style.visibility</p:attrName>
                                        </p:attrNameLst>
                                      </p:cBhvr>
                                      <p:to>
                                        <p:strVal val="visible"/>
                                      </p:to>
                                    </p:set>
                                    <p:anim calcmode="discrete" valueType="clr">
                                      <p:cBhvr override="childStyle">
                                        <p:cTn id="42" dur="80"/>
                                        <p:tgtEl>
                                          <p:spTgt spid="56333"/>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56333"/>
                                        </p:tgtEl>
                                        <p:attrNameLst>
                                          <p:attrName>fillcolor</p:attrName>
                                        </p:attrNameLst>
                                      </p:cBhvr>
                                      <p:tavLst>
                                        <p:tav tm="0">
                                          <p:val>
                                            <p:clrVal>
                                              <a:schemeClr val="accent2"/>
                                            </p:clrVal>
                                          </p:val>
                                        </p:tav>
                                        <p:tav tm="50000">
                                          <p:val>
                                            <p:clrVal>
                                              <a:schemeClr val="hlink"/>
                                            </p:clrVal>
                                          </p:val>
                                        </p:tav>
                                      </p:tavLst>
                                    </p:anim>
                                    <p:set>
                                      <p:cBhvr>
                                        <p:cTn id="44" dur="80"/>
                                        <p:tgtEl>
                                          <p:spTgt spid="56333"/>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56334"/>
                                        </p:tgtEl>
                                        <p:attrNameLst>
                                          <p:attrName>style.visibility</p:attrName>
                                        </p:attrNameLst>
                                      </p:cBhvr>
                                      <p:to>
                                        <p:strVal val="visible"/>
                                      </p:to>
                                    </p:set>
                                    <p:anim calcmode="discrete" valueType="clr">
                                      <p:cBhvr override="childStyle">
                                        <p:cTn id="49" dur="80"/>
                                        <p:tgtEl>
                                          <p:spTgt spid="56334"/>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56334"/>
                                        </p:tgtEl>
                                        <p:attrNameLst>
                                          <p:attrName>fillcolor</p:attrName>
                                        </p:attrNameLst>
                                      </p:cBhvr>
                                      <p:tavLst>
                                        <p:tav tm="0">
                                          <p:val>
                                            <p:clrVal>
                                              <a:schemeClr val="accent2"/>
                                            </p:clrVal>
                                          </p:val>
                                        </p:tav>
                                        <p:tav tm="50000">
                                          <p:val>
                                            <p:clrVal>
                                              <a:schemeClr val="hlink"/>
                                            </p:clrVal>
                                          </p:val>
                                        </p:tav>
                                      </p:tavLst>
                                    </p:anim>
                                    <p:set>
                                      <p:cBhvr>
                                        <p:cTn id="51" dur="80"/>
                                        <p:tgtEl>
                                          <p:spTgt spid="5633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0" grpId="0"/>
      <p:bldP spid="56331" grpId="0"/>
      <p:bldP spid="56331" grpId="1"/>
      <p:bldP spid="56333" grpId="0"/>
      <p:bldP spid="563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Oval 57345"/>
          <p:cNvSpPr/>
          <p:nvPr/>
        </p:nvSpPr>
        <p:spPr>
          <a:xfrm>
            <a:off x="3810000" y="152400"/>
            <a:ext cx="13716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57347" name="Text Box 57346"/>
          <p:cNvSpPr txBox="1"/>
          <p:nvPr/>
        </p:nvSpPr>
        <p:spPr>
          <a:xfrm>
            <a:off x="914400" y="6858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57348" name="Text Box 57347"/>
          <p:cNvSpPr txBox="1"/>
          <p:nvPr/>
        </p:nvSpPr>
        <p:spPr>
          <a:xfrm>
            <a:off x="304800" y="1143000"/>
            <a:ext cx="8534400" cy="946150"/>
          </a:xfrm>
          <a:prstGeom prst="rect">
            <a:avLst/>
          </a:prstGeom>
          <a:noFill/>
          <a:ln w="9525">
            <a:noFill/>
          </a:ln>
        </p:spPr>
        <p:txBody>
          <a:bodyPr>
            <a:spAutoFit/>
          </a:bodyPr>
          <a:p>
            <a:pPr>
              <a:spcBef>
                <a:spcPct val="50000"/>
              </a:spcBef>
            </a:pPr>
            <a:r>
              <a:rPr sz="2800" b="1">
                <a:solidFill>
                  <a:srgbClr val="000066"/>
                </a:solidFill>
                <a:latin typeface="Times New Roman" panose="02020603050405020304" pitchFamily="18" charset="0"/>
              </a:rPr>
              <a:t>II - </a:t>
            </a:r>
            <a:r>
              <a:rPr sz="2800" b="1" u="sng" err="1">
                <a:solidFill>
                  <a:srgbClr val="000066"/>
                </a:solidFill>
                <a:latin typeface="Times New Roman" panose="02020603050405020304" pitchFamily="18" charset="0"/>
              </a:rPr>
              <a:t>Phong</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trào</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cách</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mạng</a:t>
            </a:r>
            <a:r>
              <a:rPr sz="2800" b="1" u="sng">
                <a:solidFill>
                  <a:srgbClr val="000066"/>
                </a:solidFill>
                <a:latin typeface="Times New Roman" panose="02020603050405020304" pitchFamily="18" charset="0"/>
              </a:rPr>
              <a:t> 1930 - 1931 </a:t>
            </a:r>
            <a:r>
              <a:rPr sz="2800" b="1" u="sng" err="1">
                <a:solidFill>
                  <a:srgbClr val="000066"/>
                </a:solidFill>
                <a:latin typeface="Times New Roman" panose="02020603050405020304" pitchFamily="18" charset="0"/>
              </a:rPr>
              <a:t>với</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đỉnh</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cao</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xô</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viết</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Nghệ-Tĩnh</a:t>
            </a:r>
            <a:endParaRPr sz="2800" b="1" u="sng">
              <a:solidFill>
                <a:srgbClr val="000066"/>
              </a:solidFill>
              <a:latin typeface="Times New Roman" panose="02020603050405020304" pitchFamily="18" charset="0"/>
            </a:endParaRPr>
          </a:p>
        </p:txBody>
      </p:sp>
      <p:pic>
        <p:nvPicPr>
          <p:cNvPr id="57354" name="Picture 57353" descr="2"/>
          <p:cNvPicPr>
            <a:picLocks noChangeAspect="1"/>
          </p:cNvPicPr>
          <p:nvPr/>
        </p:nvPicPr>
        <p:blipFill>
          <a:blip r:embed="rId1"/>
          <a:stretch>
            <a:fillRect/>
          </a:stretch>
        </p:blipFill>
        <p:spPr>
          <a:xfrm>
            <a:off x="762000" y="3429000"/>
            <a:ext cx="685800" cy="639763"/>
          </a:xfrm>
          <a:prstGeom prst="rect">
            <a:avLst/>
          </a:prstGeom>
          <a:noFill/>
          <a:ln w="9525">
            <a:noFill/>
          </a:ln>
        </p:spPr>
      </p:pic>
      <p:sp>
        <p:nvSpPr>
          <p:cNvPr id="57357" name="Text Box 57356"/>
          <p:cNvSpPr txBox="1"/>
          <p:nvPr/>
        </p:nvSpPr>
        <p:spPr>
          <a:xfrm>
            <a:off x="381000" y="1981200"/>
            <a:ext cx="8534400" cy="822325"/>
          </a:xfrm>
          <a:prstGeom prst="rect">
            <a:avLst/>
          </a:prstGeom>
          <a:noFill/>
          <a:ln w="9525">
            <a:noFill/>
          </a:ln>
        </p:spPr>
        <p:txBody>
          <a:bodyPr>
            <a:spAutoFit/>
          </a:bodyPr>
          <a:p>
            <a:pPr>
              <a:spcBef>
                <a:spcPct val="50000"/>
              </a:spcBef>
            </a:pPr>
            <a:r>
              <a:rPr sz="2400" b="1">
                <a:solidFill>
                  <a:schemeClr val="folHlink"/>
                </a:solidFill>
              </a:rPr>
              <a:t>4. </a:t>
            </a:r>
            <a:r>
              <a:rPr sz="2400" b="1" u="sng">
                <a:solidFill>
                  <a:schemeClr val="folHlink"/>
                </a:solidFill>
              </a:rPr>
              <a:t>Ý </a:t>
            </a:r>
            <a:r>
              <a:rPr sz="2400" b="1" u="sng" err="1">
                <a:solidFill>
                  <a:schemeClr val="folHlink"/>
                </a:solidFill>
              </a:rPr>
              <a:t>nghĩa</a:t>
            </a:r>
            <a:r>
              <a:rPr sz="2400" b="1" u="sng">
                <a:solidFill>
                  <a:schemeClr val="folHlink"/>
                </a:solidFill>
              </a:rPr>
              <a:t> </a:t>
            </a:r>
            <a:r>
              <a:rPr sz="2400" b="1" u="sng" err="1">
                <a:solidFill>
                  <a:schemeClr val="folHlink"/>
                </a:solidFill>
              </a:rPr>
              <a:t>và</a:t>
            </a:r>
            <a:r>
              <a:rPr sz="2400" b="1" u="sng">
                <a:solidFill>
                  <a:schemeClr val="folHlink"/>
                </a:solidFill>
              </a:rPr>
              <a:t> </a:t>
            </a:r>
            <a:r>
              <a:rPr sz="2400" b="1" u="sng" err="1">
                <a:solidFill>
                  <a:schemeClr val="folHlink"/>
                </a:solidFill>
              </a:rPr>
              <a:t>bài</a:t>
            </a:r>
            <a:r>
              <a:rPr sz="2400" b="1" u="sng">
                <a:solidFill>
                  <a:schemeClr val="folHlink"/>
                </a:solidFill>
              </a:rPr>
              <a:t> </a:t>
            </a:r>
            <a:r>
              <a:rPr sz="2400" b="1" u="sng" err="1">
                <a:solidFill>
                  <a:schemeClr val="folHlink"/>
                </a:solidFill>
              </a:rPr>
              <a:t>học</a:t>
            </a:r>
            <a:r>
              <a:rPr sz="2400" b="1" u="sng">
                <a:solidFill>
                  <a:schemeClr val="folHlink"/>
                </a:solidFill>
              </a:rPr>
              <a:t> </a:t>
            </a:r>
            <a:r>
              <a:rPr sz="2400" b="1" u="sng" err="1">
                <a:solidFill>
                  <a:schemeClr val="folHlink"/>
                </a:solidFill>
              </a:rPr>
              <a:t>kinh</a:t>
            </a:r>
            <a:r>
              <a:rPr sz="2400" b="1" u="sng">
                <a:solidFill>
                  <a:schemeClr val="folHlink"/>
                </a:solidFill>
              </a:rPr>
              <a:t> </a:t>
            </a:r>
            <a:r>
              <a:rPr sz="2400" b="1" u="sng" err="1">
                <a:solidFill>
                  <a:schemeClr val="folHlink"/>
                </a:solidFill>
              </a:rPr>
              <a:t>nghiệm</a:t>
            </a:r>
            <a:r>
              <a:rPr sz="2400" b="1" u="sng">
                <a:solidFill>
                  <a:schemeClr val="folHlink"/>
                </a:solidFill>
              </a:rPr>
              <a:t> </a:t>
            </a:r>
            <a:r>
              <a:rPr sz="2400" b="1" u="sng" err="1">
                <a:solidFill>
                  <a:schemeClr val="folHlink"/>
                </a:solidFill>
              </a:rPr>
              <a:t>của</a:t>
            </a:r>
            <a:r>
              <a:rPr sz="2400" b="1" u="sng">
                <a:solidFill>
                  <a:schemeClr val="folHlink"/>
                </a:solidFill>
              </a:rPr>
              <a:t> </a:t>
            </a:r>
            <a:r>
              <a:rPr sz="2400" b="1" u="sng" err="1">
                <a:solidFill>
                  <a:schemeClr val="folHlink"/>
                </a:solidFill>
              </a:rPr>
              <a:t>phong</a:t>
            </a:r>
            <a:r>
              <a:rPr sz="2400" b="1" u="sng">
                <a:solidFill>
                  <a:schemeClr val="folHlink"/>
                </a:solidFill>
              </a:rPr>
              <a:t> </a:t>
            </a:r>
            <a:r>
              <a:rPr sz="2400" b="1" u="sng" err="1">
                <a:solidFill>
                  <a:schemeClr val="folHlink"/>
                </a:solidFill>
              </a:rPr>
              <a:t>trào</a:t>
            </a:r>
            <a:r>
              <a:rPr sz="2400" b="1" u="sng">
                <a:solidFill>
                  <a:schemeClr val="folHlink"/>
                </a:solidFill>
              </a:rPr>
              <a:t> </a:t>
            </a:r>
            <a:r>
              <a:rPr sz="2400" b="1" u="sng" err="1">
                <a:solidFill>
                  <a:schemeClr val="folHlink"/>
                </a:solidFill>
              </a:rPr>
              <a:t>cách</a:t>
            </a:r>
            <a:r>
              <a:rPr sz="2400" b="1" u="sng">
                <a:solidFill>
                  <a:schemeClr val="folHlink"/>
                </a:solidFill>
              </a:rPr>
              <a:t> </a:t>
            </a:r>
            <a:r>
              <a:rPr sz="2400" b="1" u="sng" err="1">
                <a:solidFill>
                  <a:schemeClr val="folHlink"/>
                </a:solidFill>
              </a:rPr>
              <a:t>mạng</a:t>
            </a:r>
            <a:r>
              <a:rPr sz="2400" b="1" u="sng">
                <a:solidFill>
                  <a:schemeClr val="folHlink"/>
                </a:solidFill>
              </a:rPr>
              <a:t> 1930 - 1931</a:t>
            </a:r>
            <a:endParaRPr sz="2400" b="1" u="sng">
              <a:solidFill>
                <a:schemeClr val="folHlink"/>
              </a:solidFill>
            </a:endParaRPr>
          </a:p>
        </p:txBody>
      </p:sp>
      <p:sp>
        <p:nvSpPr>
          <p:cNvPr id="57358" name="Text Box 57357"/>
          <p:cNvSpPr txBox="1"/>
          <p:nvPr/>
        </p:nvSpPr>
        <p:spPr>
          <a:xfrm>
            <a:off x="1143000" y="3352800"/>
            <a:ext cx="7543800" cy="457200"/>
          </a:xfrm>
          <a:prstGeom prst="rect">
            <a:avLst/>
          </a:prstGeom>
          <a:noFill/>
          <a:ln w="9525">
            <a:noFill/>
          </a:ln>
        </p:spPr>
        <p:txBody>
          <a:bodyPr>
            <a:spAutoFit/>
          </a:bodyPr>
          <a:p>
            <a:pPr algn="just"/>
            <a:r>
              <a:rPr sz="2400" b="1" i="1">
                <a:solidFill>
                  <a:srgbClr val="FF0066"/>
                </a:solidFill>
              </a:rPr>
              <a:t>Qua </a:t>
            </a:r>
            <a:r>
              <a:rPr sz="2400" b="1" i="1" err="1">
                <a:solidFill>
                  <a:srgbClr val="FF0066"/>
                </a:solidFill>
              </a:rPr>
              <a:t>phong</a:t>
            </a:r>
            <a:r>
              <a:rPr sz="2400" b="1" i="1">
                <a:solidFill>
                  <a:srgbClr val="FF0066"/>
                </a:solidFill>
              </a:rPr>
              <a:t> </a:t>
            </a:r>
            <a:r>
              <a:rPr sz="2400" b="1" i="1" err="1">
                <a:solidFill>
                  <a:srgbClr val="FF0066"/>
                </a:solidFill>
              </a:rPr>
              <a:t>trào</a:t>
            </a:r>
            <a:r>
              <a:rPr sz="2400" b="1" i="1">
                <a:solidFill>
                  <a:srgbClr val="FF0066"/>
                </a:solidFill>
              </a:rPr>
              <a:t> CM 1930 – 1931 </a:t>
            </a:r>
            <a:r>
              <a:rPr sz="2400" b="1" i="1" err="1">
                <a:solidFill>
                  <a:srgbClr val="FF0066"/>
                </a:solidFill>
              </a:rPr>
              <a:t>rút</a:t>
            </a:r>
            <a:r>
              <a:rPr sz="2400" b="1" i="1">
                <a:solidFill>
                  <a:srgbClr val="FF0066"/>
                </a:solidFill>
              </a:rPr>
              <a:t> </a:t>
            </a:r>
            <a:r>
              <a:rPr sz="2400" b="1" i="1" err="1">
                <a:solidFill>
                  <a:srgbClr val="FF0066"/>
                </a:solidFill>
              </a:rPr>
              <a:t>ra</a:t>
            </a:r>
            <a:r>
              <a:rPr sz="2400" b="1" i="1">
                <a:solidFill>
                  <a:srgbClr val="FF0066"/>
                </a:solidFill>
              </a:rPr>
              <a:t> ý </a:t>
            </a:r>
            <a:r>
              <a:rPr sz="2400" b="1" i="1" err="1">
                <a:solidFill>
                  <a:srgbClr val="FF0066"/>
                </a:solidFill>
              </a:rPr>
              <a:t>nghĩa</a:t>
            </a:r>
            <a:r>
              <a:rPr sz="2400" b="1" i="1">
                <a:solidFill>
                  <a:srgbClr val="FF0066"/>
                </a:solidFill>
              </a:rPr>
              <a:t> </a:t>
            </a:r>
            <a:r>
              <a:rPr sz="2400" b="1" i="1" err="1">
                <a:solidFill>
                  <a:srgbClr val="FF0066"/>
                </a:solidFill>
              </a:rPr>
              <a:t>gì</a:t>
            </a:r>
            <a:r>
              <a:rPr sz="2400" b="1" i="1">
                <a:solidFill>
                  <a:srgbClr val="FF0066"/>
                </a:solidFill>
              </a:rPr>
              <a:t>?</a:t>
            </a:r>
            <a:endParaRPr sz="2400" b="1" i="1">
              <a:solidFill>
                <a:srgbClr val="FF0066"/>
              </a:solidFill>
            </a:endParaRPr>
          </a:p>
        </p:txBody>
      </p:sp>
      <p:sp>
        <p:nvSpPr>
          <p:cNvPr id="57359" name="Rectangles 57358"/>
          <p:cNvSpPr/>
          <p:nvPr/>
        </p:nvSpPr>
        <p:spPr>
          <a:xfrm>
            <a:off x="457200" y="2819400"/>
            <a:ext cx="2667000" cy="457200"/>
          </a:xfrm>
          <a:prstGeom prst="rect">
            <a:avLst/>
          </a:prstGeom>
          <a:noFill/>
          <a:ln w="9525">
            <a:noFill/>
          </a:ln>
        </p:spPr>
        <p:txBody>
          <a:bodyPr>
            <a:spAutoFit/>
          </a:bodyPr>
          <a:p>
            <a:r>
              <a:rPr sz="2400" b="1">
                <a:solidFill>
                  <a:srgbClr val="FF9900"/>
                </a:solidFill>
              </a:rPr>
              <a:t>a. </a:t>
            </a:r>
            <a:r>
              <a:rPr sz="2400" b="1" u="sng">
                <a:solidFill>
                  <a:srgbClr val="FF9900"/>
                </a:solidFill>
              </a:rPr>
              <a:t>Ý </a:t>
            </a:r>
            <a:r>
              <a:rPr sz="2400" b="1" u="sng" err="1">
                <a:solidFill>
                  <a:srgbClr val="FF9900"/>
                </a:solidFill>
              </a:rPr>
              <a:t>nghĩa</a:t>
            </a:r>
            <a:r>
              <a:rPr sz="2400" b="1" u="sng">
                <a:solidFill>
                  <a:srgbClr val="FF9900"/>
                </a:solidFill>
              </a:rPr>
              <a:t>:</a:t>
            </a:r>
            <a:r>
              <a:rPr sz="2400" b="1">
                <a:solidFill>
                  <a:srgbClr val="FF9900"/>
                </a:solidFill>
              </a:rPr>
              <a:t> </a:t>
            </a:r>
            <a:endParaRPr sz="2400" b="1">
              <a:solidFill>
                <a:srgbClr val="FF9900"/>
              </a:solidFill>
            </a:endParaRPr>
          </a:p>
        </p:txBody>
      </p:sp>
      <p:sp>
        <p:nvSpPr>
          <p:cNvPr id="57360" name="Rectangles 57359"/>
          <p:cNvSpPr/>
          <p:nvPr/>
        </p:nvSpPr>
        <p:spPr>
          <a:xfrm>
            <a:off x="533400" y="3276600"/>
            <a:ext cx="8458200" cy="9906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FFFFFF"/>
                  </a:outerShdw>
                </a:effectLst>
                <a:latin typeface="Arial" panose="020B0604020202020204" pitchFamily="34" charset="0"/>
              </a:defRPr>
            </a:lvl1pPr>
          </a:lstStyle>
          <a:p>
            <a:pPr lvl="0" algn="l"/>
            <a:r>
              <a:rPr sz="2400">
                <a:solidFill>
                  <a:schemeClr val="tx1"/>
                </a:solidFill>
                <a:effectLst/>
              </a:rPr>
              <a:t>+ </a:t>
            </a:r>
            <a:r>
              <a:rPr sz="2400" err="1">
                <a:solidFill>
                  <a:schemeClr val="tx1"/>
                </a:solidFill>
                <a:effectLst/>
              </a:rPr>
              <a:t>Khẳng</a:t>
            </a:r>
            <a:r>
              <a:rPr sz="2400">
                <a:solidFill>
                  <a:schemeClr val="tx1"/>
                </a:solidFill>
                <a:effectLst/>
              </a:rPr>
              <a:t> </a:t>
            </a:r>
            <a:r>
              <a:rPr sz="2400" err="1">
                <a:solidFill>
                  <a:schemeClr val="tx1"/>
                </a:solidFill>
                <a:effectLst/>
              </a:rPr>
              <a:t>định</a:t>
            </a:r>
            <a:r>
              <a:rPr sz="2400">
                <a:solidFill>
                  <a:schemeClr val="tx1"/>
                </a:solidFill>
                <a:effectLst/>
              </a:rPr>
              <a:t> </a:t>
            </a:r>
            <a:r>
              <a:rPr sz="2400" err="1">
                <a:solidFill>
                  <a:schemeClr val="tx1"/>
                </a:solidFill>
                <a:effectLst/>
              </a:rPr>
              <a:t>đường</a:t>
            </a:r>
            <a:r>
              <a:rPr sz="2400">
                <a:solidFill>
                  <a:schemeClr val="tx1"/>
                </a:solidFill>
                <a:effectLst/>
              </a:rPr>
              <a:t> </a:t>
            </a:r>
            <a:r>
              <a:rPr sz="2400" err="1">
                <a:solidFill>
                  <a:schemeClr val="tx1"/>
                </a:solidFill>
                <a:effectLst/>
              </a:rPr>
              <a:t>lối</a:t>
            </a:r>
            <a:r>
              <a:rPr sz="2400">
                <a:solidFill>
                  <a:schemeClr val="tx1"/>
                </a:solidFill>
                <a:effectLst/>
              </a:rPr>
              <a:t> </a:t>
            </a:r>
            <a:r>
              <a:rPr sz="2400" err="1">
                <a:solidFill>
                  <a:schemeClr val="tx1"/>
                </a:solidFill>
                <a:effectLst/>
              </a:rPr>
              <a:t>đúng</a:t>
            </a:r>
            <a:r>
              <a:rPr sz="2400">
                <a:solidFill>
                  <a:schemeClr val="tx1"/>
                </a:solidFill>
                <a:effectLst/>
              </a:rPr>
              <a:t> </a:t>
            </a:r>
            <a:r>
              <a:rPr sz="2400" err="1">
                <a:solidFill>
                  <a:schemeClr val="tx1"/>
                </a:solidFill>
                <a:effectLst/>
              </a:rPr>
              <a:t>đắn</a:t>
            </a:r>
            <a:r>
              <a:rPr sz="2400">
                <a:solidFill>
                  <a:schemeClr val="tx1"/>
                </a:solidFill>
                <a:effectLst/>
              </a:rPr>
              <a:t> </a:t>
            </a:r>
            <a:r>
              <a:rPr sz="2400" err="1">
                <a:solidFill>
                  <a:schemeClr val="tx1"/>
                </a:solidFill>
                <a:effectLst/>
              </a:rPr>
              <a:t>của</a:t>
            </a:r>
            <a:r>
              <a:rPr sz="2400">
                <a:solidFill>
                  <a:schemeClr val="tx1"/>
                </a:solidFill>
                <a:effectLst/>
              </a:rPr>
              <a:t> </a:t>
            </a:r>
            <a:r>
              <a:rPr sz="2400" err="1">
                <a:solidFill>
                  <a:schemeClr val="tx1"/>
                </a:solidFill>
                <a:effectLst/>
              </a:rPr>
              <a:t>Đảng</a:t>
            </a:r>
            <a:r>
              <a:rPr sz="2400">
                <a:solidFill>
                  <a:schemeClr val="tx1"/>
                </a:solidFill>
                <a:effectLst/>
              </a:rPr>
              <a:t>, </a:t>
            </a:r>
            <a:r>
              <a:rPr sz="2400" err="1">
                <a:solidFill>
                  <a:schemeClr val="tx1"/>
                </a:solidFill>
                <a:effectLst/>
              </a:rPr>
              <a:t>quyền</a:t>
            </a:r>
            <a:r>
              <a:rPr sz="2400">
                <a:solidFill>
                  <a:schemeClr val="tx1"/>
                </a:solidFill>
                <a:effectLst/>
              </a:rPr>
              <a:t> </a:t>
            </a:r>
            <a:r>
              <a:rPr sz="2400" err="1">
                <a:solidFill>
                  <a:schemeClr val="tx1"/>
                </a:solidFill>
                <a:effectLst/>
              </a:rPr>
              <a:t>lãnh</a:t>
            </a:r>
            <a:r>
              <a:rPr sz="2400">
                <a:solidFill>
                  <a:schemeClr val="tx1"/>
                </a:solidFill>
                <a:effectLst/>
              </a:rPr>
              <a:t> </a:t>
            </a:r>
            <a:r>
              <a:rPr sz="2400" err="1">
                <a:solidFill>
                  <a:schemeClr val="tx1"/>
                </a:solidFill>
                <a:effectLst/>
              </a:rPr>
              <a:t>đạo</a:t>
            </a:r>
            <a:r>
              <a:rPr sz="2400">
                <a:solidFill>
                  <a:schemeClr val="tx1"/>
                </a:solidFill>
                <a:effectLst/>
              </a:rPr>
              <a:t> </a:t>
            </a:r>
            <a:r>
              <a:rPr sz="2400" err="1">
                <a:solidFill>
                  <a:schemeClr val="tx1"/>
                </a:solidFill>
                <a:effectLst/>
              </a:rPr>
              <a:t>của</a:t>
            </a:r>
            <a:r>
              <a:rPr sz="2400">
                <a:solidFill>
                  <a:schemeClr val="tx1"/>
                </a:solidFill>
                <a:effectLst/>
              </a:rPr>
              <a:t> </a:t>
            </a:r>
            <a:r>
              <a:rPr sz="2400" err="1">
                <a:solidFill>
                  <a:schemeClr val="tx1"/>
                </a:solidFill>
                <a:effectLst/>
              </a:rPr>
              <a:t>giai</a:t>
            </a:r>
            <a:r>
              <a:rPr sz="2400">
                <a:solidFill>
                  <a:schemeClr val="tx1"/>
                </a:solidFill>
                <a:effectLst/>
              </a:rPr>
              <a:t> </a:t>
            </a:r>
            <a:r>
              <a:rPr sz="2400" err="1">
                <a:solidFill>
                  <a:schemeClr val="tx1"/>
                </a:solidFill>
                <a:effectLst/>
              </a:rPr>
              <a:t>cấp</a:t>
            </a:r>
            <a:r>
              <a:rPr sz="2400">
                <a:solidFill>
                  <a:schemeClr val="tx1"/>
                </a:solidFill>
                <a:effectLst/>
              </a:rPr>
              <a:t> </a:t>
            </a:r>
            <a:r>
              <a:rPr sz="2400" err="1">
                <a:solidFill>
                  <a:schemeClr val="tx1"/>
                </a:solidFill>
                <a:effectLst/>
              </a:rPr>
              <a:t>công</a:t>
            </a:r>
            <a:r>
              <a:rPr sz="2400">
                <a:solidFill>
                  <a:schemeClr val="tx1"/>
                </a:solidFill>
                <a:effectLst/>
              </a:rPr>
              <a:t> </a:t>
            </a:r>
            <a:r>
              <a:rPr sz="2400" err="1">
                <a:solidFill>
                  <a:schemeClr val="tx1"/>
                </a:solidFill>
                <a:effectLst/>
              </a:rPr>
              <a:t>nhân</a:t>
            </a:r>
            <a:r>
              <a:rPr sz="2400">
                <a:solidFill>
                  <a:schemeClr val="tx1"/>
                </a:solidFill>
                <a:effectLst/>
              </a:rPr>
              <a:t> </a:t>
            </a:r>
            <a:r>
              <a:rPr sz="2400" err="1">
                <a:solidFill>
                  <a:schemeClr val="tx1"/>
                </a:solidFill>
                <a:effectLst/>
              </a:rPr>
              <a:t>đối</a:t>
            </a:r>
            <a:r>
              <a:rPr sz="2400">
                <a:solidFill>
                  <a:schemeClr val="tx1"/>
                </a:solidFill>
                <a:effectLst/>
              </a:rPr>
              <a:t> </a:t>
            </a:r>
            <a:r>
              <a:rPr sz="2400" err="1">
                <a:solidFill>
                  <a:schemeClr val="tx1"/>
                </a:solidFill>
                <a:effectLst/>
              </a:rPr>
              <a:t>với</a:t>
            </a:r>
            <a:r>
              <a:rPr sz="2400">
                <a:solidFill>
                  <a:schemeClr val="tx1"/>
                </a:solidFill>
                <a:effectLst/>
              </a:rPr>
              <a:t> </a:t>
            </a:r>
            <a:r>
              <a:rPr sz="2400" err="1">
                <a:solidFill>
                  <a:schemeClr val="tx1"/>
                </a:solidFill>
                <a:effectLst/>
              </a:rPr>
              <a:t>cách</a:t>
            </a:r>
            <a:r>
              <a:rPr sz="2400">
                <a:solidFill>
                  <a:schemeClr val="tx1"/>
                </a:solidFill>
                <a:effectLst/>
              </a:rPr>
              <a:t> </a:t>
            </a:r>
            <a:r>
              <a:rPr sz="2400" err="1">
                <a:solidFill>
                  <a:schemeClr val="tx1"/>
                </a:solidFill>
                <a:effectLst/>
              </a:rPr>
              <a:t>mạng</a:t>
            </a:r>
            <a:r>
              <a:rPr sz="2400">
                <a:solidFill>
                  <a:schemeClr val="tx1"/>
                </a:solidFill>
                <a:effectLst/>
              </a:rPr>
              <a:t> </a:t>
            </a:r>
            <a:r>
              <a:rPr sz="2400" err="1">
                <a:solidFill>
                  <a:schemeClr val="tx1"/>
                </a:solidFill>
                <a:effectLst/>
              </a:rPr>
              <a:t>Đông</a:t>
            </a:r>
            <a:r>
              <a:rPr sz="2400">
                <a:solidFill>
                  <a:schemeClr val="tx1"/>
                </a:solidFill>
                <a:effectLst/>
              </a:rPr>
              <a:t> </a:t>
            </a:r>
            <a:r>
              <a:rPr sz="2400" err="1">
                <a:solidFill>
                  <a:schemeClr val="tx1"/>
                </a:solidFill>
                <a:effectLst/>
              </a:rPr>
              <a:t>Dương</a:t>
            </a:r>
            <a:r>
              <a:rPr sz="2400">
                <a:solidFill>
                  <a:schemeClr val="tx1"/>
                </a:solidFill>
                <a:effectLst/>
              </a:rPr>
              <a:t>.</a:t>
            </a:r>
            <a:endParaRPr sz="2400">
              <a:solidFill>
                <a:schemeClr val="tx1"/>
              </a:solidFill>
              <a:effectLst/>
            </a:endParaRPr>
          </a:p>
        </p:txBody>
      </p:sp>
      <p:sp>
        <p:nvSpPr>
          <p:cNvPr id="57361" name="Rectangles 57360"/>
          <p:cNvSpPr/>
          <p:nvPr/>
        </p:nvSpPr>
        <p:spPr>
          <a:xfrm>
            <a:off x="457200" y="4191000"/>
            <a:ext cx="7239000" cy="7620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32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8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4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20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5pPr>
          </a:lstStyle>
          <a:p>
            <a:pPr lvl="0">
              <a:buNone/>
            </a:pPr>
            <a:r>
              <a:rPr sz="2400">
                <a:effectLst/>
              </a:rPr>
              <a:t>+ </a:t>
            </a:r>
            <a:r>
              <a:rPr sz="2400" err="1">
                <a:effectLst/>
              </a:rPr>
              <a:t>Khối</a:t>
            </a:r>
            <a:r>
              <a:rPr sz="2400">
                <a:effectLst/>
              </a:rPr>
              <a:t> </a:t>
            </a:r>
            <a:r>
              <a:rPr sz="2400" err="1">
                <a:effectLst/>
              </a:rPr>
              <a:t>liên</a:t>
            </a:r>
            <a:r>
              <a:rPr sz="2400">
                <a:effectLst/>
              </a:rPr>
              <a:t> minh </a:t>
            </a:r>
            <a:r>
              <a:rPr sz="2400" err="1">
                <a:effectLst/>
              </a:rPr>
              <a:t>công</a:t>
            </a:r>
            <a:r>
              <a:rPr sz="2400">
                <a:effectLst/>
              </a:rPr>
              <a:t> - </a:t>
            </a:r>
            <a:r>
              <a:rPr sz="2400" err="1">
                <a:effectLst/>
              </a:rPr>
              <a:t>nông</a:t>
            </a:r>
            <a:r>
              <a:rPr sz="2400">
                <a:effectLst/>
              </a:rPr>
              <a:t> </a:t>
            </a:r>
            <a:r>
              <a:rPr sz="2400" err="1">
                <a:effectLst/>
              </a:rPr>
              <a:t>được</a:t>
            </a:r>
            <a:r>
              <a:rPr sz="2400">
                <a:effectLst/>
              </a:rPr>
              <a:t> </a:t>
            </a:r>
            <a:r>
              <a:rPr sz="2400" err="1">
                <a:effectLst/>
              </a:rPr>
              <a:t>hình</a:t>
            </a:r>
            <a:r>
              <a:rPr sz="2400">
                <a:effectLst/>
              </a:rPr>
              <a:t> </a:t>
            </a:r>
            <a:r>
              <a:rPr sz="2400" err="1">
                <a:effectLst/>
              </a:rPr>
              <a:t>thành</a:t>
            </a:r>
            <a:endParaRPr sz="2400">
              <a:effectLst/>
            </a:endParaRPr>
          </a:p>
        </p:txBody>
      </p:sp>
      <p:sp>
        <p:nvSpPr>
          <p:cNvPr id="57362" name="Text Box 57361"/>
          <p:cNvSpPr txBox="1"/>
          <p:nvPr/>
        </p:nvSpPr>
        <p:spPr>
          <a:xfrm>
            <a:off x="457200" y="4724400"/>
            <a:ext cx="8686800" cy="822325"/>
          </a:xfrm>
          <a:prstGeom prst="rect">
            <a:avLst/>
          </a:prstGeom>
          <a:noFill/>
          <a:ln w="9525">
            <a:noFill/>
          </a:ln>
        </p:spPr>
        <p:txBody>
          <a:bodyPr>
            <a:spAutoFit/>
          </a:bodyPr>
          <a:p>
            <a:pPr>
              <a:spcBef>
                <a:spcPct val="50000"/>
              </a:spcBef>
            </a:pPr>
            <a:r>
              <a:rPr sz="2400"/>
              <a:t>+ Qua </a:t>
            </a:r>
            <a:r>
              <a:rPr sz="2400" err="1"/>
              <a:t>phong</a:t>
            </a:r>
            <a:r>
              <a:rPr sz="2400"/>
              <a:t> </a:t>
            </a:r>
            <a:r>
              <a:rPr sz="2400" err="1"/>
              <a:t>trào</a:t>
            </a:r>
            <a:r>
              <a:rPr sz="2400"/>
              <a:t>, </a:t>
            </a:r>
            <a:r>
              <a:rPr sz="2400" err="1"/>
              <a:t>Quốc</a:t>
            </a:r>
            <a:r>
              <a:rPr sz="2400"/>
              <a:t> </a:t>
            </a:r>
            <a:r>
              <a:rPr sz="2400" err="1"/>
              <a:t>tế</a:t>
            </a:r>
            <a:r>
              <a:rPr sz="2400"/>
              <a:t> </a:t>
            </a:r>
            <a:r>
              <a:rPr sz="2400" err="1"/>
              <a:t>Cộng</a:t>
            </a:r>
            <a:r>
              <a:rPr sz="2400"/>
              <a:t> </a:t>
            </a:r>
            <a:r>
              <a:rPr sz="2400" err="1"/>
              <a:t>sản</a:t>
            </a:r>
            <a:r>
              <a:rPr sz="2400"/>
              <a:t> </a:t>
            </a:r>
            <a:r>
              <a:rPr sz="2400" err="1"/>
              <a:t>công</a:t>
            </a:r>
            <a:r>
              <a:rPr sz="2400"/>
              <a:t> </a:t>
            </a:r>
            <a:r>
              <a:rPr sz="2400" err="1"/>
              <a:t>nhận</a:t>
            </a:r>
            <a:r>
              <a:rPr sz="2400"/>
              <a:t> </a:t>
            </a:r>
            <a:r>
              <a:rPr sz="2400" err="1"/>
              <a:t>Đảng</a:t>
            </a:r>
            <a:r>
              <a:rPr sz="2400"/>
              <a:t> </a:t>
            </a:r>
            <a:r>
              <a:rPr sz="2400" err="1"/>
              <a:t>Cộng</a:t>
            </a:r>
            <a:r>
              <a:rPr sz="2400"/>
              <a:t> </a:t>
            </a:r>
            <a:r>
              <a:rPr sz="2400" err="1"/>
              <a:t>sản</a:t>
            </a:r>
            <a:r>
              <a:rPr sz="2400"/>
              <a:t> </a:t>
            </a:r>
            <a:r>
              <a:rPr sz="2400" err="1"/>
              <a:t>Đông</a:t>
            </a:r>
            <a:r>
              <a:rPr sz="2400"/>
              <a:t> </a:t>
            </a:r>
            <a:r>
              <a:rPr sz="2400" err="1"/>
              <a:t>Dương</a:t>
            </a:r>
            <a:r>
              <a:rPr sz="2400"/>
              <a:t> </a:t>
            </a:r>
            <a:r>
              <a:rPr sz="2400" err="1"/>
              <a:t>là</a:t>
            </a:r>
            <a:r>
              <a:rPr sz="2400"/>
              <a:t> </a:t>
            </a:r>
            <a:r>
              <a:rPr sz="2400" err="1"/>
              <a:t>bộ</a:t>
            </a:r>
            <a:r>
              <a:rPr sz="2400"/>
              <a:t> </a:t>
            </a:r>
            <a:r>
              <a:rPr sz="2400" err="1"/>
              <a:t>phận</a:t>
            </a:r>
            <a:r>
              <a:rPr sz="2400"/>
              <a:t> </a:t>
            </a:r>
            <a:r>
              <a:rPr sz="2400" err="1"/>
              <a:t>độc</a:t>
            </a:r>
            <a:r>
              <a:rPr sz="2400"/>
              <a:t> </a:t>
            </a:r>
            <a:r>
              <a:rPr sz="2400" err="1"/>
              <a:t>lập</a:t>
            </a:r>
            <a:r>
              <a:rPr sz="2400"/>
              <a:t>, </a:t>
            </a:r>
            <a:r>
              <a:rPr sz="2400" err="1"/>
              <a:t>trực</a:t>
            </a:r>
            <a:r>
              <a:rPr sz="2400"/>
              <a:t> </a:t>
            </a:r>
            <a:r>
              <a:rPr sz="2400" err="1"/>
              <a:t>thuộc</a:t>
            </a:r>
            <a:r>
              <a:rPr sz="2400"/>
              <a:t> QTCS.</a:t>
            </a:r>
            <a:endParaRPr sz="2400"/>
          </a:p>
        </p:txBody>
      </p:sp>
      <p:sp>
        <p:nvSpPr>
          <p:cNvPr id="57364" name="Text Box 57363"/>
          <p:cNvSpPr txBox="1"/>
          <p:nvPr/>
        </p:nvSpPr>
        <p:spPr>
          <a:xfrm>
            <a:off x="457200" y="5638800"/>
            <a:ext cx="86868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a:t>+</a:t>
            </a:r>
            <a:r>
              <a:rPr sz="2400" b="1"/>
              <a:t> </a:t>
            </a:r>
            <a:r>
              <a:rPr sz="2400" err="1"/>
              <a:t>Là</a:t>
            </a:r>
            <a:r>
              <a:rPr sz="2400"/>
              <a:t> </a:t>
            </a:r>
            <a:r>
              <a:rPr sz="2400" err="1"/>
              <a:t>cuộc</a:t>
            </a:r>
            <a:r>
              <a:rPr sz="2400"/>
              <a:t> </a:t>
            </a:r>
            <a:r>
              <a:rPr sz="2400" err="1"/>
              <a:t>tập</a:t>
            </a:r>
            <a:r>
              <a:rPr sz="2400"/>
              <a:t> </a:t>
            </a:r>
            <a:r>
              <a:rPr sz="2400" err="1"/>
              <a:t>dượt</a:t>
            </a:r>
            <a:r>
              <a:rPr sz="2400"/>
              <a:t> </a:t>
            </a:r>
            <a:r>
              <a:rPr sz="2400" err="1"/>
              <a:t>đầu</a:t>
            </a:r>
            <a:r>
              <a:rPr sz="2400"/>
              <a:t> </a:t>
            </a:r>
            <a:r>
              <a:rPr sz="2400" err="1"/>
              <a:t>tiên</a:t>
            </a:r>
            <a:r>
              <a:rPr sz="2400"/>
              <a:t> </a:t>
            </a:r>
            <a:r>
              <a:rPr sz="2400" err="1"/>
              <a:t>cho</a:t>
            </a:r>
            <a:r>
              <a:rPr sz="2400"/>
              <a:t> </a:t>
            </a:r>
            <a:r>
              <a:rPr sz="2400" err="1"/>
              <a:t>Tổng</a:t>
            </a:r>
            <a:r>
              <a:rPr sz="2400"/>
              <a:t> </a:t>
            </a:r>
            <a:r>
              <a:rPr sz="2400" err="1"/>
              <a:t>khởi</a:t>
            </a:r>
            <a:r>
              <a:rPr sz="2400"/>
              <a:t> </a:t>
            </a:r>
            <a:r>
              <a:rPr sz="2400" err="1"/>
              <a:t>nghĩa</a:t>
            </a:r>
            <a:r>
              <a:rPr sz="2400"/>
              <a:t> </a:t>
            </a:r>
            <a:r>
              <a:rPr sz="2400" err="1"/>
              <a:t>tháng</a:t>
            </a:r>
            <a:r>
              <a:rPr sz="2400"/>
              <a:t> </a:t>
            </a:r>
            <a:r>
              <a:rPr sz="2400" err="1"/>
              <a:t>Tám</a:t>
            </a:r>
            <a:r>
              <a:rPr sz="2400"/>
              <a:t> </a:t>
            </a:r>
            <a:r>
              <a:rPr sz="2400" err="1"/>
              <a:t>năm</a:t>
            </a:r>
            <a:r>
              <a:rPr sz="2400"/>
              <a:t> 1945.</a:t>
            </a:r>
            <a:endParaRPr sz="2400">
              <a:effectLst>
                <a:outerShdw blurRad="38100" dist="38100" dir="2700000">
                  <a:srgbClr val="FFFFFF"/>
                </a:outerShdw>
              </a:effectLst>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7357"/>
                                        </p:tgtEl>
                                        <p:attrNameLst>
                                          <p:attrName>style.visibility</p:attrName>
                                        </p:attrNameLst>
                                      </p:cBhvr>
                                      <p:to>
                                        <p:strVal val="visible"/>
                                      </p:to>
                                    </p:set>
                                    <p:anim calcmode="lin" valueType="num">
                                      <p:cBhvr>
                                        <p:cTn id="7" dur="1000" fill="hold"/>
                                        <p:tgtEl>
                                          <p:spTgt spid="57357"/>
                                        </p:tgtEl>
                                        <p:attrNameLst>
                                          <p:attrName>ppt_w</p:attrName>
                                        </p:attrNameLst>
                                      </p:cBhvr>
                                      <p:tavLst>
                                        <p:tav tm="0">
                                          <p:val>
                                            <p:fltVal val="0.000000"/>
                                          </p:val>
                                        </p:tav>
                                        <p:tav tm="100000">
                                          <p:val>
                                            <p:strVal val="#ppt_w"/>
                                          </p:val>
                                        </p:tav>
                                      </p:tavLst>
                                    </p:anim>
                                    <p:anim calcmode="lin" valueType="num">
                                      <p:cBhvr>
                                        <p:cTn id="8" dur="1000" fill="hold"/>
                                        <p:tgtEl>
                                          <p:spTgt spid="57357"/>
                                        </p:tgtEl>
                                        <p:attrNameLst>
                                          <p:attrName>ppt_h</p:attrName>
                                        </p:attrNameLst>
                                      </p:cBhvr>
                                      <p:tavLst>
                                        <p:tav tm="0">
                                          <p:val>
                                            <p:fltVal val="0.000000"/>
                                          </p:val>
                                        </p:tav>
                                        <p:tav tm="100000">
                                          <p:val>
                                            <p:strVal val="#ppt_h"/>
                                          </p:val>
                                        </p:tav>
                                      </p:tavLst>
                                    </p:anim>
                                    <p:anim calcmode="lin" valueType="num">
                                      <p:cBhvr>
                                        <p:cTn id="9" dur="1000" fill="hold"/>
                                        <p:tgtEl>
                                          <p:spTgt spid="57357"/>
                                        </p:tgtEl>
                                        <p:attrNameLst>
                                          <p:attrName>style.rotation</p:attrName>
                                        </p:attrNameLst>
                                      </p:cBhvr>
                                      <p:tavLst>
                                        <p:tav tm="0">
                                          <p:val>
                                            <p:fltVal val="90.000000"/>
                                          </p:val>
                                        </p:tav>
                                        <p:tav tm="100000">
                                          <p:val>
                                            <p:fltVal val="0.000000"/>
                                          </p:val>
                                        </p:tav>
                                      </p:tavLst>
                                    </p:anim>
                                    <p:animEffect transition="in" filter="fade">
                                      <p:cBhvr>
                                        <p:cTn id="10" dur="1000"/>
                                        <p:tgtEl>
                                          <p:spTgt spid="57357"/>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57359"/>
                                        </p:tgtEl>
                                        <p:attrNameLst>
                                          <p:attrName>style.visibility</p:attrName>
                                        </p:attrNameLst>
                                      </p:cBhvr>
                                      <p:to>
                                        <p:strVal val="visible"/>
                                      </p:to>
                                    </p:set>
                                    <p:anim from="(-#ppt_w/2)" to="(#ppt_x)" calcmode="lin" valueType="num">
                                      <p:cBhvr>
                                        <p:cTn id="15" dur="600" fill="hold">
                                          <p:stCondLst>
                                            <p:cond delay="0"/>
                                          </p:stCondLst>
                                        </p:cTn>
                                        <p:tgtEl>
                                          <p:spTgt spid="57359"/>
                                        </p:tgtEl>
                                        <p:attrNameLst>
                                          <p:attrName>ppt_x</p:attrName>
                                        </p:attrNameLst>
                                      </p:cBhvr>
                                    </p:anim>
                                    <p:anim from="0" to="-1.0" calcmode="lin" valueType="num">
                                      <p:cBhvr>
                                        <p:cTn id="16" dur="200" decel="50000" autoRev="1" fill="hold">
                                          <p:stCondLst>
                                            <p:cond delay="600"/>
                                          </p:stCondLst>
                                        </p:cTn>
                                        <p:tgtEl>
                                          <p:spTgt spid="57359"/>
                                        </p:tgtEl>
                                        <p:attrNameLst>
                                          <p:attrName>xshear</p:attrName>
                                        </p:attrNameLst>
                                      </p:cBhvr>
                                    </p:anim>
                                    <p:animScale>
                                      <p:cBhvr>
                                        <p:cTn id="17" dur="200" decel="100000" autoRev="1" fill="hold">
                                          <p:stCondLst>
                                            <p:cond delay="600"/>
                                          </p:stCondLst>
                                        </p:cTn>
                                        <p:tgtEl>
                                          <p:spTgt spid="57359"/>
                                        </p:tgtEl>
                                      </p:cBhvr>
                                      <p:from x="100000" y="100000"/>
                                      <p:to x="80000" y="100000"/>
                                    </p:animScale>
                                    <p:anim by="(#ppt_h/3+#ppt_w*0.1)" calcmode="lin" valueType="num">
                                      <p:cBhvr additive="sum">
                                        <p:cTn id="18" dur="200" decel="100000" autoRev="1" fill="hold">
                                          <p:stCondLst>
                                            <p:cond delay="600"/>
                                          </p:stCondLst>
                                        </p:cTn>
                                        <p:tgtEl>
                                          <p:spTgt spid="57359"/>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57354"/>
                                        </p:tgtEl>
                                        <p:attrNameLst>
                                          <p:attrName>style.visibility</p:attrName>
                                        </p:attrNameLst>
                                      </p:cBhvr>
                                      <p:to>
                                        <p:strVal val="visible"/>
                                      </p:to>
                                    </p:set>
                                    <p:anim calcmode="lin" valueType="num">
                                      <p:cBhvr>
                                        <p:cTn id="23" dur="1000" fill="hold"/>
                                        <p:tgtEl>
                                          <p:spTgt spid="57354"/>
                                        </p:tgtEl>
                                        <p:attrNameLst>
                                          <p:attrName>ppt_w</p:attrName>
                                        </p:attrNameLst>
                                      </p:cBhvr>
                                      <p:tavLst>
                                        <p:tav tm="0">
                                          <p:val>
                                            <p:fltVal val="0.000000"/>
                                          </p:val>
                                        </p:tav>
                                        <p:tav tm="100000">
                                          <p:val>
                                            <p:strVal val="#ppt_w"/>
                                          </p:val>
                                        </p:tav>
                                      </p:tavLst>
                                    </p:anim>
                                    <p:anim calcmode="lin" valueType="num">
                                      <p:cBhvr>
                                        <p:cTn id="24" dur="1000" fill="hold"/>
                                        <p:tgtEl>
                                          <p:spTgt spid="57354"/>
                                        </p:tgtEl>
                                        <p:attrNameLst>
                                          <p:attrName>ppt_h</p:attrName>
                                        </p:attrNameLst>
                                      </p:cBhvr>
                                      <p:tavLst>
                                        <p:tav tm="0">
                                          <p:val>
                                            <p:fltVal val="0.000000"/>
                                          </p:val>
                                        </p:tav>
                                        <p:tav tm="100000">
                                          <p:val>
                                            <p:strVal val="#ppt_h"/>
                                          </p:val>
                                        </p:tav>
                                      </p:tavLst>
                                    </p:anim>
                                    <p:anim calcmode="lin" valueType="num">
                                      <p:cBhvr>
                                        <p:cTn id="25" dur="1000" fill="hold"/>
                                        <p:tgtEl>
                                          <p:spTgt spid="57354"/>
                                        </p:tgtEl>
                                        <p:attrNameLst>
                                          <p:attrName>style.rotation</p:attrName>
                                        </p:attrNameLst>
                                      </p:cBhvr>
                                      <p:tavLst>
                                        <p:tav tm="0">
                                          <p:val>
                                            <p:fltVal val="90.000000"/>
                                          </p:val>
                                        </p:tav>
                                        <p:tav tm="100000">
                                          <p:val>
                                            <p:fltVal val="0.000000"/>
                                          </p:val>
                                        </p:tav>
                                      </p:tavLst>
                                    </p:anim>
                                    <p:animEffect transition="in" filter="fade">
                                      <p:cBhvr>
                                        <p:cTn id="26" dur="1000"/>
                                        <p:tgtEl>
                                          <p:spTgt spid="57354"/>
                                        </p:tgtEl>
                                      </p:cBhvr>
                                    </p:animEffect>
                                  </p:childTnLst>
                                </p:cTn>
                              </p:par>
                              <p:par>
                                <p:cTn id="27" presetID="31" presetClass="entr" presetSubtype="0" fill="hold" grpId="0" nodeType="withEffect">
                                  <p:stCondLst>
                                    <p:cond delay="0"/>
                                  </p:stCondLst>
                                  <p:iterate type="lt">
                                    <p:tmPct val="5000"/>
                                  </p:iterate>
                                  <p:childTnLst>
                                    <p:set>
                                      <p:cBhvr>
                                        <p:cTn id="28" dur="1" fill="hold">
                                          <p:stCondLst>
                                            <p:cond delay="0"/>
                                          </p:stCondLst>
                                        </p:cTn>
                                        <p:tgtEl>
                                          <p:spTgt spid="57358"/>
                                        </p:tgtEl>
                                        <p:attrNameLst>
                                          <p:attrName>style.visibility</p:attrName>
                                        </p:attrNameLst>
                                      </p:cBhvr>
                                      <p:to>
                                        <p:strVal val="visible"/>
                                      </p:to>
                                    </p:set>
                                    <p:anim calcmode="lin" valueType="num">
                                      <p:cBhvr>
                                        <p:cTn id="29" dur="1000" fill="hold"/>
                                        <p:tgtEl>
                                          <p:spTgt spid="57358"/>
                                        </p:tgtEl>
                                        <p:attrNameLst>
                                          <p:attrName>ppt_w</p:attrName>
                                        </p:attrNameLst>
                                      </p:cBhvr>
                                      <p:tavLst>
                                        <p:tav tm="0">
                                          <p:val>
                                            <p:fltVal val="0.000000"/>
                                          </p:val>
                                        </p:tav>
                                        <p:tav tm="100000">
                                          <p:val>
                                            <p:strVal val="#ppt_w"/>
                                          </p:val>
                                        </p:tav>
                                      </p:tavLst>
                                    </p:anim>
                                    <p:anim calcmode="lin" valueType="num">
                                      <p:cBhvr>
                                        <p:cTn id="30" dur="1000" fill="hold"/>
                                        <p:tgtEl>
                                          <p:spTgt spid="57358"/>
                                        </p:tgtEl>
                                        <p:attrNameLst>
                                          <p:attrName>ppt_h</p:attrName>
                                        </p:attrNameLst>
                                      </p:cBhvr>
                                      <p:tavLst>
                                        <p:tav tm="0">
                                          <p:val>
                                            <p:fltVal val="0.000000"/>
                                          </p:val>
                                        </p:tav>
                                        <p:tav tm="100000">
                                          <p:val>
                                            <p:strVal val="#ppt_h"/>
                                          </p:val>
                                        </p:tav>
                                      </p:tavLst>
                                    </p:anim>
                                    <p:anim calcmode="lin" valueType="num">
                                      <p:cBhvr>
                                        <p:cTn id="31" dur="1000" fill="hold"/>
                                        <p:tgtEl>
                                          <p:spTgt spid="57358"/>
                                        </p:tgtEl>
                                        <p:attrNameLst>
                                          <p:attrName>style.rotation</p:attrName>
                                        </p:attrNameLst>
                                      </p:cBhvr>
                                      <p:tavLst>
                                        <p:tav tm="0">
                                          <p:val>
                                            <p:fltVal val="90.000000"/>
                                          </p:val>
                                        </p:tav>
                                        <p:tav tm="100000">
                                          <p:val>
                                            <p:fltVal val="0.000000"/>
                                          </p:val>
                                        </p:tav>
                                      </p:tavLst>
                                    </p:anim>
                                    <p:animEffect transition="in" filter="fade">
                                      <p:cBhvr>
                                        <p:cTn id="32" dur="1000"/>
                                        <p:tgtEl>
                                          <p:spTgt spid="57358"/>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xit" presetSubtype="16" fill="hold" nodeType="clickEffect">
                                  <p:stCondLst>
                                    <p:cond delay="0"/>
                                  </p:stCondLst>
                                  <p:iterate type="lt">
                                    <p:tmPct val="0"/>
                                  </p:iterate>
                                  <p:childTnLst>
                                    <p:animEffect transition="out" filter="diamond(in)">
                                      <p:cBhvr>
                                        <p:cTn id="36" dur="2000"/>
                                        <p:tgtEl>
                                          <p:spTgt spid="57354"/>
                                        </p:tgtEl>
                                      </p:cBhvr>
                                    </p:animEffect>
                                    <p:set>
                                      <p:cBhvr>
                                        <p:cTn id="37" dur="1" fill="hold">
                                          <p:stCondLst>
                                            <p:cond delay="1999"/>
                                          </p:stCondLst>
                                        </p:cTn>
                                        <p:tgtEl>
                                          <p:spTgt spid="57354"/>
                                        </p:tgtEl>
                                        <p:attrNameLst>
                                          <p:attrName>style.visibility</p:attrName>
                                        </p:attrNameLst>
                                      </p:cBhvr>
                                      <p:to>
                                        <p:strVal val="hidden"/>
                                      </p:to>
                                    </p:set>
                                  </p:childTnLst>
                                </p:cTn>
                              </p:par>
                              <p:par>
                                <p:cTn id="38" presetID="8" presetClass="exit" presetSubtype="16" fill="hold" grpId="1" nodeType="withEffect">
                                  <p:stCondLst>
                                    <p:cond delay="0"/>
                                  </p:stCondLst>
                                  <p:iterate type="lt">
                                    <p:tmPct val="0"/>
                                  </p:iterate>
                                  <p:childTnLst>
                                    <p:animEffect transition="out" filter="diamond(in)">
                                      <p:cBhvr>
                                        <p:cTn id="39" dur="2000"/>
                                        <p:tgtEl>
                                          <p:spTgt spid="57358"/>
                                        </p:tgtEl>
                                      </p:cBhvr>
                                    </p:animEffect>
                                    <p:set>
                                      <p:cBhvr>
                                        <p:cTn id="40" dur="1" fill="hold">
                                          <p:stCondLst>
                                            <p:cond delay="1999"/>
                                          </p:stCondLst>
                                        </p:cTn>
                                        <p:tgtEl>
                                          <p:spTgt spid="5735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iterate type="lt">
                                    <p:tmPct val="5000"/>
                                  </p:iterate>
                                  <p:childTnLst>
                                    <p:set>
                                      <p:cBhvr>
                                        <p:cTn id="44" dur="1" fill="hold">
                                          <p:stCondLst>
                                            <p:cond delay="0"/>
                                          </p:stCondLst>
                                        </p:cTn>
                                        <p:tgtEl>
                                          <p:spTgt spid="57360"/>
                                        </p:tgtEl>
                                        <p:attrNameLst>
                                          <p:attrName>style.visibility</p:attrName>
                                        </p:attrNameLst>
                                      </p:cBhvr>
                                      <p:to>
                                        <p:strVal val="visible"/>
                                      </p:to>
                                    </p:set>
                                    <p:anim calcmode="lin" valueType="num">
                                      <p:cBhvr>
                                        <p:cTn id="45" dur="1000" fill="hold"/>
                                        <p:tgtEl>
                                          <p:spTgt spid="57360"/>
                                        </p:tgtEl>
                                        <p:attrNameLst>
                                          <p:attrName>ppt_w</p:attrName>
                                        </p:attrNameLst>
                                      </p:cBhvr>
                                      <p:tavLst>
                                        <p:tav tm="0">
                                          <p:val>
                                            <p:fltVal val="0.000000"/>
                                          </p:val>
                                        </p:tav>
                                        <p:tav tm="100000">
                                          <p:val>
                                            <p:strVal val="#ppt_w"/>
                                          </p:val>
                                        </p:tav>
                                      </p:tavLst>
                                    </p:anim>
                                    <p:anim calcmode="lin" valueType="num">
                                      <p:cBhvr>
                                        <p:cTn id="46" dur="1000" fill="hold"/>
                                        <p:tgtEl>
                                          <p:spTgt spid="57360"/>
                                        </p:tgtEl>
                                        <p:attrNameLst>
                                          <p:attrName>ppt_h</p:attrName>
                                        </p:attrNameLst>
                                      </p:cBhvr>
                                      <p:tavLst>
                                        <p:tav tm="0">
                                          <p:val>
                                            <p:fltVal val="0.000000"/>
                                          </p:val>
                                        </p:tav>
                                        <p:tav tm="100000">
                                          <p:val>
                                            <p:strVal val="#ppt_h"/>
                                          </p:val>
                                        </p:tav>
                                      </p:tavLst>
                                    </p:anim>
                                    <p:anim calcmode="lin" valueType="num">
                                      <p:cBhvr>
                                        <p:cTn id="47" dur="1000" fill="hold"/>
                                        <p:tgtEl>
                                          <p:spTgt spid="57360"/>
                                        </p:tgtEl>
                                        <p:attrNameLst>
                                          <p:attrName>style.rotation</p:attrName>
                                        </p:attrNameLst>
                                      </p:cBhvr>
                                      <p:tavLst>
                                        <p:tav tm="0">
                                          <p:val>
                                            <p:fltVal val="90.000000"/>
                                          </p:val>
                                        </p:tav>
                                        <p:tav tm="100000">
                                          <p:val>
                                            <p:fltVal val="0.000000"/>
                                          </p:val>
                                        </p:tav>
                                      </p:tavLst>
                                    </p:anim>
                                    <p:animEffect transition="in" filter="fade">
                                      <p:cBhvr>
                                        <p:cTn id="48" dur="1000"/>
                                        <p:tgtEl>
                                          <p:spTgt spid="57360"/>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iterate type="lt">
                                    <p:tmPct val="5000"/>
                                  </p:iterate>
                                  <p:childTnLst>
                                    <p:set>
                                      <p:cBhvr>
                                        <p:cTn id="52" dur="1" fill="hold">
                                          <p:stCondLst>
                                            <p:cond delay="0"/>
                                          </p:stCondLst>
                                        </p:cTn>
                                        <p:tgtEl>
                                          <p:spTgt spid="57361"/>
                                        </p:tgtEl>
                                        <p:attrNameLst>
                                          <p:attrName>style.visibility</p:attrName>
                                        </p:attrNameLst>
                                      </p:cBhvr>
                                      <p:to>
                                        <p:strVal val="visible"/>
                                      </p:to>
                                    </p:set>
                                    <p:anim calcmode="lin" valueType="num">
                                      <p:cBhvr>
                                        <p:cTn id="53" dur="1000" fill="hold"/>
                                        <p:tgtEl>
                                          <p:spTgt spid="57361"/>
                                        </p:tgtEl>
                                        <p:attrNameLst>
                                          <p:attrName>ppt_w</p:attrName>
                                        </p:attrNameLst>
                                      </p:cBhvr>
                                      <p:tavLst>
                                        <p:tav tm="0">
                                          <p:val>
                                            <p:fltVal val="0.000000"/>
                                          </p:val>
                                        </p:tav>
                                        <p:tav tm="100000">
                                          <p:val>
                                            <p:strVal val="#ppt_w"/>
                                          </p:val>
                                        </p:tav>
                                      </p:tavLst>
                                    </p:anim>
                                    <p:anim calcmode="lin" valueType="num">
                                      <p:cBhvr>
                                        <p:cTn id="54" dur="1000" fill="hold"/>
                                        <p:tgtEl>
                                          <p:spTgt spid="57361"/>
                                        </p:tgtEl>
                                        <p:attrNameLst>
                                          <p:attrName>ppt_h</p:attrName>
                                        </p:attrNameLst>
                                      </p:cBhvr>
                                      <p:tavLst>
                                        <p:tav tm="0">
                                          <p:val>
                                            <p:fltVal val="0.000000"/>
                                          </p:val>
                                        </p:tav>
                                        <p:tav tm="100000">
                                          <p:val>
                                            <p:strVal val="#ppt_h"/>
                                          </p:val>
                                        </p:tav>
                                      </p:tavLst>
                                    </p:anim>
                                    <p:anim calcmode="lin" valueType="num">
                                      <p:cBhvr>
                                        <p:cTn id="55" dur="1000" fill="hold"/>
                                        <p:tgtEl>
                                          <p:spTgt spid="57361"/>
                                        </p:tgtEl>
                                        <p:attrNameLst>
                                          <p:attrName>style.rotation</p:attrName>
                                        </p:attrNameLst>
                                      </p:cBhvr>
                                      <p:tavLst>
                                        <p:tav tm="0">
                                          <p:val>
                                            <p:fltVal val="90.000000"/>
                                          </p:val>
                                        </p:tav>
                                        <p:tav tm="100000">
                                          <p:val>
                                            <p:fltVal val="0.000000"/>
                                          </p:val>
                                        </p:tav>
                                      </p:tavLst>
                                    </p:anim>
                                    <p:animEffect transition="in" filter="fade">
                                      <p:cBhvr>
                                        <p:cTn id="56" dur="1000"/>
                                        <p:tgtEl>
                                          <p:spTgt spid="57361"/>
                                        </p:tgtEl>
                                      </p:cBhvr>
                                    </p:animEffect>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grpId="0" nodeType="clickEffect">
                                  <p:stCondLst>
                                    <p:cond delay="0"/>
                                  </p:stCondLst>
                                  <p:iterate type="lt">
                                    <p:tmPct val="50000"/>
                                  </p:iterate>
                                  <p:childTnLst>
                                    <p:set>
                                      <p:cBhvr>
                                        <p:cTn id="60" dur="1" fill="hold">
                                          <p:stCondLst>
                                            <p:cond delay="0"/>
                                          </p:stCondLst>
                                        </p:cTn>
                                        <p:tgtEl>
                                          <p:spTgt spid="57362"/>
                                        </p:tgtEl>
                                        <p:attrNameLst>
                                          <p:attrName>style.visibility</p:attrName>
                                        </p:attrNameLst>
                                      </p:cBhvr>
                                      <p:to>
                                        <p:strVal val="visible"/>
                                      </p:to>
                                    </p:set>
                                    <p:anim calcmode="discrete" valueType="clr">
                                      <p:cBhvr override="childStyle">
                                        <p:cTn id="61" dur="80"/>
                                        <p:tgtEl>
                                          <p:spTgt spid="57362"/>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57362"/>
                                        </p:tgtEl>
                                        <p:attrNameLst>
                                          <p:attrName>fillcolor</p:attrName>
                                        </p:attrNameLst>
                                      </p:cBhvr>
                                      <p:tavLst>
                                        <p:tav tm="0">
                                          <p:val>
                                            <p:clrVal>
                                              <a:schemeClr val="accent2"/>
                                            </p:clrVal>
                                          </p:val>
                                        </p:tav>
                                        <p:tav tm="50000">
                                          <p:val>
                                            <p:clrVal>
                                              <a:schemeClr val="hlink"/>
                                            </p:clrVal>
                                          </p:val>
                                        </p:tav>
                                      </p:tavLst>
                                    </p:anim>
                                    <p:set>
                                      <p:cBhvr>
                                        <p:cTn id="63" dur="80"/>
                                        <p:tgtEl>
                                          <p:spTgt spid="57362"/>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iterate type="lt">
                                    <p:tmPct val="5000"/>
                                  </p:iterate>
                                  <p:childTnLst>
                                    <p:set>
                                      <p:cBhvr>
                                        <p:cTn id="67" dur="1" fill="hold">
                                          <p:stCondLst>
                                            <p:cond delay="0"/>
                                          </p:stCondLst>
                                        </p:cTn>
                                        <p:tgtEl>
                                          <p:spTgt spid="57364"/>
                                        </p:tgtEl>
                                        <p:attrNameLst>
                                          <p:attrName>style.visibility</p:attrName>
                                        </p:attrNameLst>
                                      </p:cBhvr>
                                      <p:to>
                                        <p:strVal val="visible"/>
                                      </p:to>
                                    </p:set>
                                    <p:anim calcmode="lin" valueType="num">
                                      <p:cBhvr>
                                        <p:cTn id="68" dur="1000" fill="hold"/>
                                        <p:tgtEl>
                                          <p:spTgt spid="57364"/>
                                        </p:tgtEl>
                                        <p:attrNameLst>
                                          <p:attrName>ppt_w</p:attrName>
                                        </p:attrNameLst>
                                      </p:cBhvr>
                                      <p:tavLst>
                                        <p:tav tm="0">
                                          <p:val>
                                            <p:fltVal val="0.000000"/>
                                          </p:val>
                                        </p:tav>
                                        <p:tav tm="100000">
                                          <p:val>
                                            <p:strVal val="#ppt_w"/>
                                          </p:val>
                                        </p:tav>
                                      </p:tavLst>
                                    </p:anim>
                                    <p:anim calcmode="lin" valueType="num">
                                      <p:cBhvr>
                                        <p:cTn id="69" dur="1000" fill="hold"/>
                                        <p:tgtEl>
                                          <p:spTgt spid="57364"/>
                                        </p:tgtEl>
                                        <p:attrNameLst>
                                          <p:attrName>ppt_h</p:attrName>
                                        </p:attrNameLst>
                                      </p:cBhvr>
                                      <p:tavLst>
                                        <p:tav tm="0">
                                          <p:val>
                                            <p:fltVal val="0.000000"/>
                                          </p:val>
                                        </p:tav>
                                        <p:tav tm="100000">
                                          <p:val>
                                            <p:strVal val="#ppt_h"/>
                                          </p:val>
                                        </p:tav>
                                      </p:tavLst>
                                    </p:anim>
                                    <p:anim calcmode="lin" valueType="num">
                                      <p:cBhvr>
                                        <p:cTn id="70" dur="1000" fill="hold"/>
                                        <p:tgtEl>
                                          <p:spTgt spid="57364"/>
                                        </p:tgtEl>
                                        <p:attrNameLst>
                                          <p:attrName>style.rotation</p:attrName>
                                        </p:attrNameLst>
                                      </p:cBhvr>
                                      <p:tavLst>
                                        <p:tav tm="0">
                                          <p:val>
                                            <p:fltVal val="90.000000"/>
                                          </p:val>
                                        </p:tav>
                                        <p:tav tm="100000">
                                          <p:val>
                                            <p:fltVal val="0.000000"/>
                                          </p:val>
                                        </p:tav>
                                      </p:tavLst>
                                    </p:anim>
                                    <p:animEffect transition="in" filter="fade">
                                      <p:cBhvr>
                                        <p:cTn id="71" dur="1000"/>
                                        <p:tgtEl>
                                          <p:spTgt spid="57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7" grpId="0"/>
      <p:bldP spid="57358" grpId="0"/>
      <p:bldP spid="57358" grpId="1"/>
      <p:bldP spid="57359" grpId="0"/>
      <p:bldP spid="57360" grpId="0"/>
      <p:bldP spid="57361" grpId="0"/>
      <p:bldP spid="57362" grpId="0"/>
      <p:bldP spid="5736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Oval 58369"/>
          <p:cNvSpPr/>
          <p:nvPr/>
        </p:nvSpPr>
        <p:spPr>
          <a:xfrm>
            <a:off x="3810000" y="152400"/>
            <a:ext cx="13716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58371" name="Text Box 58370"/>
          <p:cNvSpPr txBox="1"/>
          <p:nvPr/>
        </p:nvSpPr>
        <p:spPr>
          <a:xfrm>
            <a:off x="914400" y="685800"/>
            <a:ext cx="7239000" cy="519113"/>
          </a:xfrm>
          <a:prstGeom prst="rect">
            <a:avLst/>
          </a:prstGeom>
          <a:noFill/>
          <a:ln w="9525">
            <a:noFill/>
          </a:ln>
        </p:spPr>
        <p:txBody>
          <a:bodyPr>
            <a:spAutoFit/>
          </a:bodyPr>
          <a:p>
            <a:pPr>
              <a:spcBef>
                <a:spcPct val="50000"/>
              </a:spcBef>
            </a:pPr>
            <a:r>
              <a:rPr sz="2800" b="1">
                <a:solidFill>
                  <a:srgbClr val="000066"/>
                </a:solidFill>
              </a:rPr>
              <a:t>PHONG TRÀO CÁCH MẠNG 1930 – 1935</a:t>
            </a:r>
            <a:endParaRPr sz="2800">
              <a:solidFill>
                <a:srgbClr val="000066"/>
              </a:solidFill>
            </a:endParaRPr>
          </a:p>
        </p:txBody>
      </p:sp>
      <p:sp>
        <p:nvSpPr>
          <p:cNvPr id="58372" name="Text Box 58371"/>
          <p:cNvSpPr txBox="1"/>
          <p:nvPr/>
        </p:nvSpPr>
        <p:spPr>
          <a:xfrm>
            <a:off x="304800" y="1143000"/>
            <a:ext cx="8534400" cy="946150"/>
          </a:xfrm>
          <a:prstGeom prst="rect">
            <a:avLst/>
          </a:prstGeom>
          <a:noFill/>
          <a:ln w="9525">
            <a:noFill/>
          </a:ln>
        </p:spPr>
        <p:txBody>
          <a:bodyPr>
            <a:spAutoFit/>
          </a:bodyPr>
          <a:p>
            <a:pPr>
              <a:spcBef>
                <a:spcPct val="50000"/>
              </a:spcBef>
            </a:pPr>
            <a:r>
              <a:rPr sz="2800" b="1">
                <a:solidFill>
                  <a:srgbClr val="000066"/>
                </a:solidFill>
                <a:latin typeface="Times New Roman" panose="02020603050405020304" pitchFamily="18" charset="0"/>
              </a:rPr>
              <a:t>II - </a:t>
            </a:r>
            <a:r>
              <a:rPr sz="2800" b="1" u="sng" err="1">
                <a:solidFill>
                  <a:srgbClr val="000066"/>
                </a:solidFill>
                <a:latin typeface="Times New Roman" panose="02020603050405020304" pitchFamily="18" charset="0"/>
              </a:rPr>
              <a:t>Phong</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trào</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cách</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mạng</a:t>
            </a:r>
            <a:r>
              <a:rPr sz="2800" b="1" u="sng">
                <a:solidFill>
                  <a:srgbClr val="000066"/>
                </a:solidFill>
                <a:latin typeface="Times New Roman" panose="02020603050405020304" pitchFamily="18" charset="0"/>
              </a:rPr>
              <a:t> 1930 - 1931 </a:t>
            </a:r>
            <a:r>
              <a:rPr sz="2800" b="1" u="sng" err="1">
                <a:solidFill>
                  <a:srgbClr val="000066"/>
                </a:solidFill>
                <a:latin typeface="Times New Roman" panose="02020603050405020304" pitchFamily="18" charset="0"/>
              </a:rPr>
              <a:t>với</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đỉnh</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cao</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xô</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viết</a:t>
            </a:r>
            <a:r>
              <a:rPr sz="2800" b="1" u="sng">
                <a:solidFill>
                  <a:srgbClr val="000066"/>
                </a:solidFill>
                <a:latin typeface="Times New Roman" panose="02020603050405020304" pitchFamily="18" charset="0"/>
              </a:rPr>
              <a:t> </a:t>
            </a:r>
            <a:r>
              <a:rPr sz="2800" b="1" u="sng" err="1">
                <a:solidFill>
                  <a:srgbClr val="000066"/>
                </a:solidFill>
                <a:latin typeface="Times New Roman" panose="02020603050405020304" pitchFamily="18" charset="0"/>
              </a:rPr>
              <a:t>Nghệ-Tĩnh</a:t>
            </a:r>
            <a:endParaRPr sz="2800" b="1" u="sng">
              <a:solidFill>
                <a:srgbClr val="000066"/>
              </a:solidFill>
              <a:latin typeface="Times New Roman" panose="02020603050405020304" pitchFamily="18" charset="0"/>
            </a:endParaRPr>
          </a:p>
        </p:txBody>
      </p:sp>
      <p:pic>
        <p:nvPicPr>
          <p:cNvPr id="58373" name="Picture 58372" descr="2"/>
          <p:cNvPicPr>
            <a:picLocks noChangeAspect="1"/>
          </p:cNvPicPr>
          <p:nvPr/>
        </p:nvPicPr>
        <p:blipFill>
          <a:blip r:embed="rId1"/>
          <a:stretch>
            <a:fillRect/>
          </a:stretch>
        </p:blipFill>
        <p:spPr>
          <a:xfrm>
            <a:off x="762000" y="3962400"/>
            <a:ext cx="685800" cy="639763"/>
          </a:xfrm>
          <a:prstGeom prst="rect">
            <a:avLst/>
          </a:prstGeom>
          <a:noFill/>
          <a:ln w="9525">
            <a:noFill/>
          </a:ln>
        </p:spPr>
      </p:pic>
      <p:sp>
        <p:nvSpPr>
          <p:cNvPr id="58374" name="Text Box 58373"/>
          <p:cNvSpPr txBox="1"/>
          <p:nvPr/>
        </p:nvSpPr>
        <p:spPr>
          <a:xfrm>
            <a:off x="381000" y="1981200"/>
            <a:ext cx="8534400" cy="822325"/>
          </a:xfrm>
          <a:prstGeom prst="rect">
            <a:avLst/>
          </a:prstGeom>
          <a:noFill/>
          <a:ln w="9525">
            <a:noFill/>
          </a:ln>
        </p:spPr>
        <p:txBody>
          <a:bodyPr>
            <a:spAutoFit/>
          </a:bodyPr>
          <a:p>
            <a:pPr>
              <a:spcBef>
                <a:spcPct val="50000"/>
              </a:spcBef>
            </a:pPr>
            <a:r>
              <a:rPr sz="2400" b="1">
                <a:solidFill>
                  <a:schemeClr val="folHlink"/>
                </a:solidFill>
              </a:rPr>
              <a:t>4. </a:t>
            </a:r>
            <a:r>
              <a:rPr sz="2400" b="1" u="sng">
                <a:solidFill>
                  <a:schemeClr val="folHlink"/>
                </a:solidFill>
              </a:rPr>
              <a:t>Ý </a:t>
            </a:r>
            <a:r>
              <a:rPr sz="2400" b="1" u="sng" err="1">
                <a:solidFill>
                  <a:schemeClr val="folHlink"/>
                </a:solidFill>
              </a:rPr>
              <a:t>nghĩa</a:t>
            </a:r>
            <a:r>
              <a:rPr sz="2400" b="1" u="sng">
                <a:solidFill>
                  <a:schemeClr val="folHlink"/>
                </a:solidFill>
              </a:rPr>
              <a:t> </a:t>
            </a:r>
            <a:r>
              <a:rPr sz="2400" b="1" u="sng" err="1">
                <a:solidFill>
                  <a:schemeClr val="folHlink"/>
                </a:solidFill>
              </a:rPr>
              <a:t>và</a:t>
            </a:r>
            <a:r>
              <a:rPr sz="2400" b="1" u="sng">
                <a:solidFill>
                  <a:schemeClr val="folHlink"/>
                </a:solidFill>
              </a:rPr>
              <a:t> </a:t>
            </a:r>
            <a:r>
              <a:rPr sz="2400" b="1" u="sng" err="1">
                <a:solidFill>
                  <a:schemeClr val="folHlink"/>
                </a:solidFill>
              </a:rPr>
              <a:t>bài</a:t>
            </a:r>
            <a:r>
              <a:rPr sz="2400" b="1" u="sng">
                <a:solidFill>
                  <a:schemeClr val="folHlink"/>
                </a:solidFill>
              </a:rPr>
              <a:t> </a:t>
            </a:r>
            <a:r>
              <a:rPr sz="2400" b="1" u="sng" err="1">
                <a:solidFill>
                  <a:schemeClr val="folHlink"/>
                </a:solidFill>
              </a:rPr>
              <a:t>học</a:t>
            </a:r>
            <a:r>
              <a:rPr sz="2400" b="1" u="sng">
                <a:solidFill>
                  <a:schemeClr val="folHlink"/>
                </a:solidFill>
              </a:rPr>
              <a:t> </a:t>
            </a:r>
            <a:r>
              <a:rPr sz="2400" b="1" u="sng" err="1">
                <a:solidFill>
                  <a:schemeClr val="folHlink"/>
                </a:solidFill>
              </a:rPr>
              <a:t>kinh</a:t>
            </a:r>
            <a:r>
              <a:rPr sz="2400" b="1" u="sng">
                <a:solidFill>
                  <a:schemeClr val="folHlink"/>
                </a:solidFill>
              </a:rPr>
              <a:t> </a:t>
            </a:r>
            <a:r>
              <a:rPr sz="2400" b="1" u="sng" err="1">
                <a:solidFill>
                  <a:schemeClr val="folHlink"/>
                </a:solidFill>
              </a:rPr>
              <a:t>nghiệm</a:t>
            </a:r>
            <a:r>
              <a:rPr sz="2400" b="1" u="sng">
                <a:solidFill>
                  <a:schemeClr val="folHlink"/>
                </a:solidFill>
              </a:rPr>
              <a:t> </a:t>
            </a:r>
            <a:r>
              <a:rPr sz="2400" b="1" u="sng" err="1">
                <a:solidFill>
                  <a:schemeClr val="folHlink"/>
                </a:solidFill>
              </a:rPr>
              <a:t>của</a:t>
            </a:r>
            <a:r>
              <a:rPr sz="2400" b="1" u="sng">
                <a:solidFill>
                  <a:schemeClr val="folHlink"/>
                </a:solidFill>
              </a:rPr>
              <a:t> </a:t>
            </a:r>
            <a:r>
              <a:rPr sz="2400" b="1" u="sng" err="1">
                <a:solidFill>
                  <a:schemeClr val="folHlink"/>
                </a:solidFill>
              </a:rPr>
              <a:t>phong</a:t>
            </a:r>
            <a:r>
              <a:rPr sz="2400" b="1" u="sng">
                <a:solidFill>
                  <a:schemeClr val="folHlink"/>
                </a:solidFill>
              </a:rPr>
              <a:t> </a:t>
            </a:r>
            <a:r>
              <a:rPr sz="2400" b="1" u="sng" err="1">
                <a:solidFill>
                  <a:schemeClr val="folHlink"/>
                </a:solidFill>
              </a:rPr>
              <a:t>trào</a:t>
            </a:r>
            <a:r>
              <a:rPr sz="2400" b="1" u="sng">
                <a:solidFill>
                  <a:schemeClr val="folHlink"/>
                </a:solidFill>
              </a:rPr>
              <a:t> </a:t>
            </a:r>
            <a:r>
              <a:rPr sz="2400" b="1" u="sng" err="1">
                <a:solidFill>
                  <a:schemeClr val="folHlink"/>
                </a:solidFill>
              </a:rPr>
              <a:t>cách</a:t>
            </a:r>
            <a:r>
              <a:rPr sz="2400" b="1" u="sng">
                <a:solidFill>
                  <a:schemeClr val="folHlink"/>
                </a:solidFill>
              </a:rPr>
              <a:t> </a:t>
            </a:r>
            <a:r>
              <a:rPr sz="2400" b="1" u="sng" err="1">
                <a:solidFill>
                  <a:schemeClr val="folHlink"/>
                </a:solidFill>
              </a:rPr>
              <a:t>mạng</a:t>
            </a:r>
            <a:r>
              <a:rPr sz="2400" b="1" u="sng">
                <a:solidFill>
                  <a:schemeClr val="folHlink"/>
                </a:solidFill>
              </a:rPr>
              <a:t> 1930 - 1931</a:t>
            </a:r>
            <a:endParaRPr sz="2400" b="1" u="sng">
              <a:solidFill>
                <a:schemeClr val="folHlink"/>
              </a:solidFill>
            </a:endParaRPr>
          </a:p>
        </p:txBody>
      </p:sp>
      <p:sp>
        <p:nvSpPr>
          <p:cNvPr id="58375" name="Text Box 58374"/>
          <p:cNvSpPr txBox="1"/>
          <p:nvPr/>
        </p:nvSpPr>
        <p:spPr>
          <a:xfrm>
            <a:off x="1524000" y="3886200"/>
            <a:ext cx="6477000" cy="822325"/>
          </a:xfrm>
          <a:prstGeom prst="rect">
            <a:avLst/>
          </a:prstGeom>
          <a:noFill/>
          <a:ln w="9525">
            <a:noFill/>
          </a:ln>
        </p:spPr>
        <p:txBody>
          <a:bodyPr>
            <a:spAutoFit/>
          </a:bodyPr>
          <a:p>
            <a:pPr algn="just"/>
            <a:r>
              <a:rPr sz="2400" b="1" i="1">
                <a:solidFill>
                  <a:srgbClr val="FF0066"/>
                </a:solidFill>
              </a:rPr>
              <a:t>Qua </a:t>
            </a:r>
            <a:r>
              <a:rPr sz="2400" b="1" i="1" err="1">
                <a:solidFill>
                  <a:srgbClr val="FF0066"/>
                </a:solidFill>
              </a:rPr>
              <a:t>phong</a:t>
            </a:r>
            <a:r>
              <a:rPr sz="2400" b="1" i="1">
                <a:solidFill>
                  <a:srgbClr val="FF0066"/>
                </a:solidFill>
              </a:rPr>
              <a:t> </a:t>
            </a:r>
            <a:r>
              <a:rPr sz="2400" b="1" i="1" err="1">
                <a:solidFill>
                  <a:srgbClr val="FF0066"/>
                </a:solidFill>
              </a:rPr>
              <a:t>trào</a:t>
            </a:r>
            <a:r>
              <a:rPr sz="2400" b="1" i="1">
                <a:solidFill>
                  <a:srgbClr val="FF0066"/>
                </a:solidFill>
              </a:rPr>
              <a:t> CM 1930 – 1931 </a:t>
            </a:r>
            <a:r>
              <a:rPr sz="2400" b="1" i="1" err="1">
                <a:solidFill>
                  <a:srgbClr val="FF0066"/>
                </a:solidFill>
              </a:rPr>
              <a:t>rút</a:t>
            </a:r>
            <a:r>
              <a:rPr sz="2400" b="1" i="1">
                <a:solidFill>
                  <a:srgbClr val="FF0066"/>
                </a:solidFill>
              </a:rPr>
              <a:t> </a:t>
            </a:r>
            <a:r>
              <a:rPr sz="2400" b="1" i="1" err="1">
                <a:solidFill>
                  <a:srgbClr val="FF0066"/>
                </a:solidFill>
              </a:rPr>
              <a:t>ra</a:t>
            </a:r>
            <a:r>
              <a:rPr sz="2400" b="1" i="1">
                <a:solidFill>
                  <a:srgbClr val="FF0066"/>
                </a:solidFill>
              </a:rPr>
              <a:t> </a:t>
            </a:r>
            <a:r>
              <a:rPr sz="2400" b="1" i="1" err="1">
                <a:solidFill>
                  <a:srgbClr val="FF0066"/>
                </a:solidFill>
              </a:rPr>
              <a:t>bài</a:t>
            </a:r>
            <a:r>
              <a:rPr sz="2400" b="1" i="1">
                <a:solidFill>
                  <a:srgbClr val="FF0066"/>
                </a:solidFill>
              </a:rPr>
              <a:t> </a:t>
            </a:r>
            <a:r>
              <a:rPr sz="2400" b="1" i="1" err="1">
                <a:solidFill>
                  <a:srgbClr val="FF0066"/>
                </a:solidFill>
              </a:rPr>
              <a:t>học</a:t>
            </a:r>
            <a:r>
              <a:rPr sz="2400" b="1" i="1">
                <a:solidFill>
                  <a:srgbClr val="FF0066"/>
                </a:solidFill>
              </a:rPr>
              <a:t> </a:t>
            </a:r>
            <a:r>
              <a:rPr sz="2400" b="1" i="1" err="1">
                <a:solidFill>
                  <a:srgbClr val="FF0066"/>
                </a:solidFill>
              </a:rPr>
              <a:t>kinh</a:t>
            </a:r>
            <a:r>
              <a:rPr sz="2400" b="1" i="1">
                <a:solidFill>
                  <a:srgbClr val="FF0066"/>
                </a:solidFill>
              </a:rPr>
              <a:t> </a:t>
            </a:r>
            <a:r>
              <a:rPr sz="2400" b="1" i="1" err="1">
                <a:solidFill>
                  <a:srgbClr val="FF0066"/>
                </a:solidFill>
              </a:rPr>
              <a:t>nghiệm</a:t>
            </a:r>
            <a:r>
              <a:rPr sz="2400" b="1" i="1">
                <a:solidFill>
                  <a:srgbClr val="FF0066"/>
                </a:solidFill>
              </a:rPr>
              <a:t> </a:t>
            </a:r>
            <a:r>
              <a:rPr sz="2400" b="1" i="1" err="1">
                <a:solidFill>
                  <a:srgbClr val="FF0066"/>
                </a:solidFill>
              </a:rPr>
              <a:t>gì</a:t>
            </a:r>
            <a:r>
              <a:rPr sz="2400" b="1" i="1">
                <a:solidFill>
                  <a:srgbClr val="FF0066"/>
                </a:solidFill>
              </a:rPr>
              <a:t>?</a:t>
            </a:r>
            <a:endParaRPr sz="2400" b="1" i="1">
              <a:solidFill>
                <a:srgbClr val="FF0066"/>
              </a:solidFill>
            </a:endParaRPr>
          </a:p>
        </p:txBody>
      </p:sp>
      <p:sp>
        <p:nvSpPr>
          <p:cNvPr id="58376" name="Rectangles 58375"/>
          <p:cNvSpPr/>
          <p:nvPr/>
        </p:nvSpPr>
        <p:spPr>
          <a:xfrm>
            <a:off x="457200" y="2819400"/>
            <a:ext cx="2667000" cy="519113"/>
          </a:xfrm>
          <a:prstGeom prst="rect">
            <a:avLst/>
          </a:prstGeom>
          <a:noFill/>
          <a:ln w="9525">
            <a:noFill/>
          </a:ln>
        </p:spPr>
        <p:txBody>
          <a:bodyPr>
            <a:spAutoFit/>
          </a:bodyPr>
          <a:p>
            <a:r>
              <a:rPr sz="2400" b="1">
                <a:solidFill>
                  <a:srgbClr val="FF9900"/>
                </a:solidFill>
              </a:rPr>
              <a:t>a. </a:t>
            </a:r>
            <a:r>
              <a:rPr sz="2400" b="1" u="sng">
                <a:solidFill>
                  <a:srgbClr val="FF9900"/>
                </a:solidFill>
              </a:rPr>
              <a:t>Ý </a:t>
            </a:r>
            <a:r>
              <a:rPr sz="2400" b="1" u="sng" err="1">
                <a:solidFill>
                  <a:srgbClr val="FF9900"/>
                </a:solidFill>
              </a:rPr>
              <a:t>nghĩa</a:t>
            </a:r>
            <a:r>
              <a:rPr sz="2400" b="1" u="sng">
                <a:solidFill>
                  <a:srgbClr val="FF9900"/>
                </a:solidFill>
              </a:rPr>
              <a:t>:</a:t>
            </a:r>
            <a:r>
              <a:rPr sz="2800" b="1">
                <a:latin typeface="Times New Roman" panose="02020603050405020304" pitchFamily="18" charset="0"/>
              </a:rPr>
              <a:t> </a:t>
            </a:r>
            <a:endParaRPr sz="2800" b="1">
              <a:latin typeface="Times New Roman" panose="02020603050405020304" pitchFamily="18" charset="0"/>
            </a:endParaRPr>
          </a:p>
        </p:txBody>
      </p:sp>
      <p:sp>
        <p:nvSpPr>
          <p:cNvPr id="58381" name="Text Box 58380"/>
          <p:cNvSpPr txBox="1"/>
          <p:nvPr/>
        </p:nvSpPr>
        <p:spPr>
          <a:xfrm>
            <a:off x="457200" y="3352800"/>
            <a:ext cx="56388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a:solidFill>
                  <a:srgbClr val="FF9900"/>
                </a:solidFill>
              </a:rPr>
              <a:t>b. </a:t>
            </a:r>
            <a:r>
              <a:rPr sz="2400" b="1" u="sng" err="1">
                <a:solidFill>
                  <a:srgbClr val="FF9900"/>
                </a:solidFill>
              </a:rPr>
              <a:t>Bài</a:t>
            </a:r>
            <a:r>
              <a:rPr sz="2400" b="1" u="sng">
                <a:solidFill>
                  <a:srgbClr val="FF9900"/>
                </a:solidFill>
              </a:rPr>
              <a:t> </a:t>
            </a:r>
            <a:r>
              <a:rPr sz="2400" b="1" u="sng" err="1">
                <a:solidFill>
                  <a:srgbClr val="FF9900"/>
                </a:solidFill>
              </a:rPr>
              <a:t>học</a:t>
            </a:r>
            <a:r>
              <a:rPr sz="2400" b="1" u="sng">
                <a:solidFill>
                  <a:srgbClr val="FF9900"/>
                </a:solidFill>
              </a:rPr>
              <a:t> </a:t>
            </a:r>
            <a:r>
              <a:rPr sz="2400" b="1" u="sng" err="1">
                <a:solidFill>
                  <a:srgbClr val="FF9900"/>
                </a:solidFill>
              </a:rPr>
              <a:t>kinh</a:t>
            </a:r>
            <a:r>
              <a:rPr sz="2400" b="1" u="sng">
                <a:solidFill>
                  <a:srgbClr val="FF9900"/>
                </a:solidFill>
              </a:rPr>
              <a:t> </a:t>
            </a:r>
            <a:r>
              <a:rPr sz="2400" b="1" u="sng" err="1">
                <a:solidFill>
                  <a:srgbClr val="FF9900"/>
                </a:solidFill>
              </a:rPr>
              <a:t>nghiệm</a:t>
            </a:r>
            <a:r>
              <a:rPr sz="2400" b="1" u="sng">
                <a:solidFill>
                  <a:srgbClr val="FF9900"/>
                </a:solidFill>
              </a:rPr>
              <a:t> :</a:t>
            </a:r>
            <a:endParaRPr sz="2400">
              <a:solidFill>
                <a:srgbClr val="FF9900"/>
              </a:solidFill>
              <a:effectLst>
                <a:outerShdw blurRad="38100" dist="38100" dir="2700000">
                  <a:srgbClr val="000000"/>
                </a:outerShdw>
              </a:effectLst>
            </a:endParaRPr>
          </a:p>
        </p:txBody>
      </p:sp>
      <p:sp>
        <p:nvSpPr>
          <p:cNvPr id="58382" name="Text Box 58381"/>
          <p:cNvSpPr txBox="1"/>
          <p:nvPr/>
        </p:nvSpPr>
        <p:spPr>
          <a:xfrm>
            <a:off x="533400" y="3810000"/>
            <a:ext cx="8077200" cy="822325"/>
          </a:xfrm>
          <a:prstGeom prst="rect">
            <a:avLst/>
          </a:prstGeom>
          <a:noFill/>
          <a:ln w="9525">
            <a:noFill/>
          </a:ln>
        </p:spPr>
        <p:txBody>
          <a:bodyPr>
            <a:spAutoFit/>
          </a:bodyPr>
          <a:p>
            <a:pPr>
              <a:spcBef>
                <a:spcPct val="50000"/>
              </a:spcBef>
            </a:pPr>
            <a:r>
              <a:rPr sz="2400"/>
              <a:t>+ </a:t>
            </a:r>
            <a:r>
              <a:rPr sz="2400" err="1"/>
              <a:t>Để</a:t>
            </a:r>
            <a:r>
              <a:rPr sz="2400"/>
              <a:t> </a:t>
            </a:r>
            <a:r>
              <a:rPr sz="2400" err="1"/>
              <a:t>lại</a:t>
            </a:r>
            <a:r>
              <a:rPr sz="2400"/>
              <a:t> </a:t>
            </a:r>
            <a:r>
              <a:rPr sz="2400" err="1"/>
              <a:t>bài</a:t>
            </a:r>
            <a:r>
              <a:rPr sz="2400"/>
              <a:t> </a:t>
            </a:r>
            <a:r>
              <a:rPr sz="2400" err="1"/>
              <a:t>học</a:t>
            </a:r>
            <a:r>
              <a:rPr sz="2400"/>
              <a:t> </a:t>
            </a:r>
            <a:r>
              <a:rPr sz="2400" err="1"/>
              <a:t>quý</a:t>
            </a:r>
            <a:r>
              <a:rPr sz="2400"/>
              <a:t> </a:t>
            </a:r>
            <a:r>
              <a:rPr sz="2400" err="1"/>
              <a:t>báo</a:t>
            </a:r>
            <a:r>
              <a:rPr sz="2400"/>
              <a:t> </a:t>
            </a:r>
            <a:r>
              <a:rPr sz="2400" err="1"/>
              <a:t>về</a:t>
            </a:r>
            <a:r>
              <a:rPr sz="2400"/>
              <a:t> </a:t>
            </a:r>
            <a:r>
              <a:rPr sz="2400" err="1"/>
              <a:t>công</a:t>
            </a:r>
            <a:r>
              <a:rPr sz="2400"/>
              <a:t> </a:t>
            </a:r>
            <a:r>
              <a:rPr sz="2400" err="1"/>
              <a:t>tác</a:t>
            </a:r>
            <a:r>
              <a:rPr sz="2400"/>
              <a:t> </a:t>
            </a:r>
            <a:r>
              <a:rPr sz="2400" err="1"/>
              <a:t>tư</a:t>
            </a:r>
            <a:r>
              <a:rPr sz="2400"/>
              <a:t> </a:t>
            </a:r>
            <a:r>
              <a:rPr sz="2400" err="1"/>
              <a:t>tưởng</a:t>
            </a:r>
            <a:r>
              <a:rPr sz="2400"/>
              <a:t>, </a:t>
            </a:r>
            <a:r>
              <a:rPr sz="2400" err="1"/>
              <a:t>tổ</a:t>
            </a:r>
            <a:r>
              <a:rPr sz="2400"/>
              <a:t> </a:t>
            </a:r>
            <a:r>
              <a:rPr sz="2400" err="1"/>
              <a:t>chức</a:t>
            </a:r>
            <a:r>
              <a:rPr sz="2400"/>
              <a:t> </a:t>
            </a:r>
            <a:r>
              <a:rPr sz="2400" err="1"/>
              <a:t>và</a:t>
            </a:r>
            <a:r>
              <a:rPr sz="2400"/>
              <a:t> </a:t>
            </a:r>
            <a:r>
              <a:rPr sz="2400" err="1"/>
              <a:t>lãnh</a:t>
            </a:r>
            <a:r>
              <a:rPr sz="2400"/>
              <a:t> </a:t>
            </a:r>
            <a:r>
              <a:rPr sz="2400" err="1"/>
              <a:t>đạo</a:t>
            </a:r>
            <a:r>
              <a:rPr sz="2400"/>
              <a:t> </a:t>
            </a:r>
            <a:r>
              <a:rPr sz="2400" err="1"/>
              <a:t>quần</a:t>
            </a:r>
            <a:r>
              <a:rPr sz="2400"/>
              <a:t> </a:t>
            </a:r>
            <a:r>
              <a:rPr sz="2400" err="1"/>
              <a:t>chúng</a:t>
            </a:r>
            <a:r>
              <a:rPr sz="2400"/>
              <a:t> </a:t>
            </a:r>
            <a:r>
              <a:rPr sz="2400" err="1"/>
              <a:t>đấu</a:t>
            </a:r>
            <a:r>
              <a:rPr sz="2400"/>
              <a:t> </a:t>
            </a:r>
            <a:r>
              <a:rPr sz="2400" err="1"/>
              <a:t>tranh</a:t>
            </a:r>
            <a:endParaRPr sz="2400"/>
          </a:p>
        </p:txBody>
      </p:sp>
      <p:sp>
        <p:nvSpPr>
          <p:cNvPr id="58383" name="Rectangles 58382"/>
          <p:cNvSpPr/>
          <p:nvPr/>
        </p:nvSpPr>
        <p:spPr>
          <a:xfrm>
            <a:off x="457200" y="4800600"/>
            <a:ext cx="7543800"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32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8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4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20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5pPr>
          </a:lstStyle>
          <a:p>
            <a:pPr lvl="0">
              <a:buNone/>
            </a:pPr>
            <a:r>
              <a:rPr sz="2400">
                <a:effectLst/>
              </a:rPr>
              <a:t>+ </a:t>
            </a:r>
            <a:r>
              <a:rPr sz="2400" err="1">
                <a:effectLst/>
              </a:rPr>
              <a:t>Xây</a:t>
            </a:r>
            <a:r>
              <a:rPr sz="2400">
                <a:effectLst/>
              </a:rPr>
              <a:t> </a:t>
            </a:r>
            <a:r>
              <a:rPr sz="2400" err="1">
                <a:effectLst/>
              </a:rPr>
              <a:t>dưng</a:t>
            </a:r>
            <a:r>
              <a:rPr sz="2400">
                <a:effectLst/>
              </a:rPr>
              <a:t> </a:t>
            </a:r>
            <a:r>
              <a:rPr sz="2400" err="1">
                <a:effectLst/>
              </a:rPr>
              <a:t>khối</a:t>
            </a:r>
            <a:r>
              <a:rPr sz="2400">
                <a:effectLst/>
              </a:rPr>
              <a:t> </a:t>
            </a:r>
            <a:r>
              <a:rPr sz="2400" err="1">
                <a:effectLst/>
              </a:rPr>
              <a:t>liên</a:t>
            </a:r>
            <a:r>
              <a:rPr sz="2400">
                <a:effectLst/>
              </a:rPr>
              <a:t> minh </a:t>
            </a:r>
            <a:r>
              <a:rPr sz="2400" err="1">
                <a:effectLst/>
              </a:rPr>
              <a:t>công</a:t>
            </a:r>
            <a:r>
              <a:rPr sz="2400">
                <a:effectLst/>
              </a:rPr>
              <a:t> </a:t>
            </a:r>
            <a:r>
              <a:rPr sz="2400" err="1">
                <a:effectLst/>
              </a:rPr>
              <a:t>nông</a:t>
            </a:r>
            <a:endParaRPr sz="2400">
              <a:effectLst/>
            </a:endParaRPr>
          </a:p>
        </p:txBody>
      </p:sp>
      <p:sp>
        <p:nvSpPr>
          <p:cNvPr id="58384" name="Rectangles 58383"/>
          <p:cNvSpPr/>
          <p:nvPr/>
        </p:nvSpPr>
        <p:spPr>
          <a:xfrm>
            <a:off x="457200" y="5334000"/>
            <a:ext cx="7391400" cy="6096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FFFFFF"/>
                  </a:outerShdw>
                </a:effectLst>
                <a:latin typeface="Arial" panose="020B0604020202020204" pitchFamily="34" charset="0"/>
              </a:defRPr>
            </a:lvl1pPr>
          </a:lstStyle>
          <a:p>
            <a:pPr lvl="0" algn="l"/>
            <a:r>
              <a:rPr sz="2400">
                <a:solidFill>
                  <a:schemeClr val="tx1"/>
                </a:solidFill>
                <a:effectLst/>
              </a:rPr>
              <a:t>+ </a:t>
            </a:r>
            <a:r>
              <a:rPr sz="2400" err="1">
                <a:solidFill>
                  <a:schemeClr val="tx1"/>
                </a:solidFill>
                <a:effectLst/>
              </a:rPr>
              <a:t>Cần</a:t>
            </a:r>
            <a:r>
              <a:rPr sz="2400">
                <a:solidFill>
                  <a:schemeClr val="tx1"/>
                </a:solidFill>
                <a:effectLst/>
              </a:rPr>
              <a:t> </a:t>
            </a:r>
            <a:r>
              <a:rPr sz="2400" err="1">
                <a:solidFill>
                  <a:schemeClr val="tx1"/>
                </a:solidFill>
                <a:effectLst/>
              </a:rPr>
              <a:t>thành</a:t>
            </a:r>
            <a:r>
              <a:rPr sz="2400">
                <a:solidFill>
                  <a:schemeClr val="tx1"/>
                </a:solidFill>
                <a:effectLst/>
              </a:rPr>
              <a:t> </a:t>
            </a:r>
            <a:r>
              <a:rPr sz="2400" err="1">
                <a:solidFill>
                  <a:schemeClr val="tx1"/>
                </a:solidFill>
                <a:effectLst/>
              </a:rPr>
              <a:t>lập</a:t>
            </a:r>
            <a:r>
              <a:rPr sz="2400">
                <a:solidFill>
                  <a:schemeClr val="tx1"/>
                </a:solidFill>
                <a:effectLst/>
              </a:rPr>
              <a:t> </a:t>
            </a:r>
            <a:r>
              <a:rPr sz="2400" err="1">
                <a:solidFill>
                  <a:schemeClr val="tx1"/>
                </a:solidFill>
                <a:effectLst/>
              </a:rPr>
              <a:t>mặt</a:t>
            </a:r>
            <a:r>
              <a:rPr sz="2400">
                <a:solidFill>
                  <a:schemeClr val="tx1"/>
                </a:solidFill>
                <a:effectLst/>
              </a:rPr>
              <a:t> </a:t>
            </a:r>
            <a:r>
              <a:rPr sz="2400" err="1">
                <a:solidFill>
                  <a:schemeClr val="tx1"/>
                </a:solidFill>
                <a:effectLst/>
              </a:rPr>
              <a:t>trận</a:t>
            </a:r>
            <a:r>
              <a:rPr sz="2400">
                <a:solidFill>
                  <a:schemeClr val="tx1"/>
                </a:solidFill>
                <a:effectLst/>
              </a:rPr>
              <a:t> </a:t>
            </a:r>
            <a:r>
              <a:rPr sz="2400" err="1">
                <a:solidFill>
                  <a:schemeClr val="tx1"/>
                </a:solidFill>
                <a:effectLst/>
              </a:rPr>
              <a:t>dân</a:t>
            </a:r>
            <a:r>
              <a:rPr sz="2400">
                <a:solidFill>
                  <a:schemeClr val="tx1"/>
                </a:solidFill>
                <a:effectLst/>
              </a:rPr>
              <a:t> </a:t>
            </a:r>
            <a:r>
              <a:rPr sz="2400" err="1">
                <a:solidFill>
                  <a:schemeClr val="tx1"/>
                </a:solidFill>
                <a:effectLst/>
              </a:rPr>
              <a:t>tộc</a:t>
            </a:r>
            <a:r>
              <a:rPr sz="2400">
                <a:solidFill>
                  <a:schemeClr val="tx1"/>
                </a:solidFill>
                <a:effectLst/>
              </a:rPr>
              <a:t> </a:t>
            </a:r>
            <a:r>
              <a:rPr sz="2400" err="1">
                <a:solidFill>
                  <a:schemeClr val="tx1"/>
                </a:solidFill>
                <a:effectLst/>
              </a:rPr>
              <a:t>thống</a:t>
            </a:r>
            <a:r>
              <a:rPr sz="2400">
                <a:solidFill>
                  <a:schemeClr val="tx1"/>
                </a:solidFill>
                <a:effectLst/>
              </a:rPr>
              <a:t> </a:t>
            </a:r>
            <a:r>
              <a:rPr sz="2400" err="1">
                <a:solidFill>
                  <a:schemeClr val="tx1"/>
                </a:solidFill>
                <a:effectLst/>
              </a:rPr>
              <a:t>nhất</a:t>
            </a:r>
            <a:endParaRPr sz="2400">
              <a:solidFill>
                <a:schemeClr val="tx1"/>
              </a:solidFill>
              <a:effectLst/>
            </a:endParaRPr>
          </a:p>
        </p:txBody>
      </p:sp>
      <p:sp>
        <p:nvSpPr>
          <p:cNvPr id="58385" name="Text Box 58384"/>
          <p:cNvSpPr txBox="1"/>
          <p:nvPr/>
        </p:nvSpPr>
        <p:spPr>
          <a:xfrm>
            <a:off x="457200" y="5943600"/>
            <a:ext cx="7696200" cy="457200"/>
          </a:xfrm>
          <a:prstGeom prst="rect">
            <a:avLst/>
          </a:prstGeom>
          <a:noFill/>
          <a:ln w="9525">
            <a:noFill/>
          </a:ln>
        </p:spPr>
        <p:txBody>
          <a:bodyPr>
            <a:spAutoFit/>
          </a:bodyPr>
          <a:p>
            <a:pPr>
              <a:spcBef>
                <a:spcPct val="50000"/>
              </a:spcBef>
            </a:pPr>
            <a:r>
              <a:rPr sz="2400"/>
              <a:t>+ </a:t>
            </a:r>
            <a:r>
              <a:rPr sz="2400" err="1"/>
              <a:t>Vấn</a:t>
            </a:r>
            <a:r>
              <a:rPr sz="2400"/>
              <a:t> </a:t>
            </a:r>
            <a:r>
              <a:rPr sz="2400" err="1"/>
              <a:t>đề</a:t>
            </a:r>
            <a:r>
              <a:rPr sz="2400"/>
              <a:t> </a:t>
            </a:r>
            <a:r>
              <a:rPr sz="2400" err="1"/>
              <a:t>giành</a:t>
            </a:r>
            <a:r>
              <a:rPr sz="2400"/>
              <a:t> </a:t>
            </a:r>
            <a:r>
              <a:rPr sz="2400" err="1"/>
              <a:t>và</a:t>
            </a:r>
            <a:r>
              <a:rPr sz="2400"/>
              <a:t> </a:t>
            </a:r>
            <a:r>
              <a:rPr sz="2400" err="1"/>
              <a:t>giữ</a:t>
            </a:r>
            <a:r>
              <a:rPr sz="2400"/>
              <a:t> </a:t>
            </a:r>
            <a:r>
              <a:rPr sz="2400" err="1"/>
              <a:t>chính</a:t>
            </a:r>
            <a:r>
              <a:rPr sz="2400"/>
              <a:t> </a:t>
            </a:r>
            <a:r>
              <a:rPr sz="2400" err="1"/>
              <a:t>quyền</a:t>
            </a:r>
            <a:r>
              <a:rPr sz="2400"/>
              <a:t>…</a:t>
            </a:r>
            <a:endParaRPr sz="240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8381"/>
                                        </p:tgtEl>
                                        <p:attrNameLst>
                                          <p:attrName>style.visibility</p:attrName>
                                        </p:attrNameLst>
                                      </p:cBhvr>
                                      <p:to>
                                        <p:strVal val="visible"/>
                                      </p:to>
                                    </p:set>
                                    <p:anim calcmode="lin" valueType="num">
                                      <p:cBhvr>
                                        <p:cTn id="7" dur="1000" fill="hold"/>
                                        <p:tgtEl>
                                          <p:spTgt spid="58381"/>
                                        </p:tgtEl>
                                        <p:attrNameLst>
                                          <p:attrName>ppt_w</p:attrName>
                                        </p:attrNameLst>
                                      </p:cBhvr>
                                      <p:tavLst>
                                        <p:tav tm="0">
                                          <p:val>
                                            <p:fltVal val="0.000000"/>
                                          </p:val>
                                        </p:tav>
                                        <p:tav tm="100000">
                                          <p:val>
                                            <p:strVal val="#ppt_w"/>
                                          </p:val>
                                        </p:tav>
                                      </p:tavLst>
                                    </p:anim>
                                    <p:anim calcmode="lin" valueType="num">
                                      <p:cBhvr>
                                        <p:cTn id="8" dur="1000" fill="hold"/>
                                        <p:tgtEl>
                                          <p:spTgt spid="58381"/>
                                        </p:tgtEl>
                                        <p:attrNameLst>
                                          <p:attrName>ppt_h</p:attrName>
                                        </p:attrNameLst>
                                      </p:cBhvr>
                                      <p:tavLst>
                                        <p:tav tm="0">
                                          <p:val>
                                            <p:fltVal val="0.000000"/>
                                          </p:val>
                                        </p:tav>
                                        <p:tav tm="100000">
                                          <p:val>
                                            <p:strVal val="#ppt_h"/>
                                          </p:val>
                                        </p:tav>
                                      </p:tavLst>
                                    </p:anim>
                                    <p:anim calcmode="lin" valueType="num">
                                      <p:cBhvr>
                                        <p:cTn id="9" dur="1000" fill="hold"/>
                                        <p:tgtEl>
                                          <p:spTgt spid="58381"/>
                                        </p:tgtEl>
                                        <p:attrNameLst>
                                          <p:attrName>style.rotation</p:attrName>
                                        </p:attrNameLst>
                                      </p:cBhvr>
                                      <p:tavLst>
                                        <p:tav tm="0">
                                          <p:val>
                                            <p:fltVal val="90.000000"/>
                                          </p:val>
                                        </p:tav>
                                        <p:tav tm="100000">
                                          <p:val>
                                            <p:fltVal val="0.000000"/>
                                          </p:val>
                                        </p:tav>
                                      </p:tavLst>
                                    </p:anim>
                                    <p:animEffect transition="in" filter="fade">
                                      <p:cBhvr>
                                        <p:cTn id="10" dur="1000"/>
                                        <p:tgtEl>
                                          <p:spTgt spid="5838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58373"/>
                                        </p:tgtEl>
                                        <p:attrNameLst>
                                          <p:attrName>style.visibility</p:attrName>
                                        </p:attrNameLst>
                                      </p:cBhvr>
                                      <p:to>
                                        <p:strVal val="visible"/>
                                      </p:to>
                                    </p:set>
                                    <p:anim calcmode="lin" valueType="num">
                                      <p:cBhvr>
                                        <p:cTn id="15" dur="1000" fill="hold"/>
                                        <p:tgtEl>
                                          <p:spTgt spid="58373"/>
                                        </p:tgtEl>
                                        <p:attrNameLst>
                                          <p:attrName>ppt_w</p:attrName>
                                        </p:attrNameLst>
                                      </p:cBhvr>
                                      <p:tavLst>
                                        <p:tav tm="0">
                                          <p:val>
                                            <p:fltVal val="0.000000"/>
                                          </p:val>
                                        </p:tav>
                                        <p:tav tm="100000">
                                          <p:val>
                                            <p:strVal val="#ppt_w"/>
                                          </p:val>
                                        </p:tav>
                                      </p:tavLst>
                                    </p:anim>
                                    <p:anim calcmode="lin" valueType="num">
                                      <p:cBhvr>
                                        <p:cTn id="16" dur="1000" fill="hold"/>
                                        <p:tgtEl>
                                          <p:spTgt spid="58373"/>
                                        </p:tgtEl>
                                        <p:attrNameLst>
                                          <p:attrName>ppt_h</p:attrName>
                                        </p:attrNameLst>
                                      </p:cBhvr>
                                      <p:tavLst>
                                        <p:tav tm="0">
                                          <p:val>
                                            <p:fltVal val="0.000000"/>
                                          </p:val>
                                        </p:tav>
                                        <p:tav tm="100000">
                                          <p:val>
                                            <p:strVal val="#ppt_h"/>
                                          </p:val>
                                        </p:tav>
                                      </p:tavLst>
                                    </p:anim>
                                    <p:anim calcmode="lin" valueType="num">
                                      <p:cBhvr>
                                        <p:cTn id="17" dur="1000" fill="hold"/>
                                        <p:tgtEl>
                                          <p:spTgt spid="58373"/>
                                        </p:tgtEl>
                                        <p:attrNameLst>
                                          <p:attrName>style.rotation</p:attrName>
                                        </p:attrNameLst>
                                      </p:cBhvr>
                                      <p:tavLst>
                                        <p:tav tm="0">
                                          <p:val>
                                            <p:fltVal val="90.000000"/>
                                          </p:val>
                                        </p:tav>
                                        <p:tav tm="100000">
                                          <p:val>
                                            <p:fltVal val="0.000000"/>
                                          </p:val>
                                        </p:tav>
                                      </p:tavLst>
                                    </p:anim>
                                    <p:animEffect transition="in" filter="fade">
                                      <p:cBhvr>
                                        <p:cTn id="18" dur="1000"/>
                                        <p:tgtEl>
                                          <p:spTgt spid="58373"/>
                                        </p:tgtEl>
                                      </p:cBhvr>
                                    </p:animEffect>
                                  </p:childTnLst>
                                </p:cTn>
                              </p:par>
                              <p:par>
                                <p:cTn id="19" presetID="31" presetClass="entr" presetSubtype="0" fill="hold" grpId="0" nodeType="withEffect">
                                  <p:stCondLst>
                                    <p:cond delay="0"/>
                                  </p:stCondLst>
                                  <p:iterate type="lt">
                                    <p:tmPct val="5000"/>
                                  </p:iterate>
                                  <p:childTnLst>
                                    <p:set>
                                      <p:cBhvr>
                                        <p:cTn id="20" dur="1" fill="hold">
                                          <p:stCondLst>
                                            <p:cond delay="0"/>
                                          </p:stCondLst>
                                        </p:cTn>
                                        <p:tgtEl>
                                          <p:spTgt spid="58375"/>
                                        </p:tgtEl>
                                        <p:attrNameLst>
                                          <p:attrName>style.visibility</p:attrName>
                                        </p:attrNameLst>
                                      </p:cBhvr>
                                      <p:to>
                                        <p:strVal val="visible"/>
                                      </p:to>
                                    </p:set>
                                    <p:anim calcmode="lin" valueType="num">
                                      <p:cBhvr>
                                        <p:cTn id="21" dur="1000" fill="hold"/>
                                        <p:tgtEl>
                                          <p:spTgt spid="58375"/>
                                        </p:tgtEl>
                                        <p:attrNameLst>
                                          <p:attrName>ppt_w</p:attrName>
                                        </p:attrNameLst>
                                      </p:cBhvr>
                                      <p:tavLst>
                                        <p:tav tm="0">
                                          <p:val>
                                            <p:fltVal val="0.000000"/>
                                          </p:val>
                                        </p:tav>
                                        <p:tav tm="100000">
                                          <p:val>
                                            <p:strVal val="#ppt_w"/>
                                          </p:val>
                                        </p:tav>
                                      </p:tavLst>
                                    </p:anim>
                                    <p:anim calcmode="lin" valueType="num">
                                      <p:cBhvr>
                                        <p:cTn id="22" dur="1000" fill="hold"/>
                                        <p:tgtEl>
                                          <p:spTgt spid="58375"/>
                                        </p:tgtEl>
                                        <p:attrNameLst>
                                          <p:attrName>ppt_h</p:attrName>
                                        </p:attrNameLst>
                                      </p:cBhvr>
                                      <p:tavLst>
                                        <p:tav tm="0">
                                          <p:val>
                                            <p:fltVal val="0.000000"/>
                                          </p:val>
                                        </p:tav>
                                        <p:tav tm="100000">
                                          <p:val>
                                            <p:strVal val="#ppt_h"/>
                                          </p:val>
                                        </p:tav>
                                      </p:tavLst>
                                    </p:anim>
                                    <p:anim calcmode="lin" valueType="num">
                                      <p:cBhvr>
                                        <p:cTn id="23" dur="1000" fill="hold"/>
                                        <p:tgtEl>
                                          <p:spTgt spid="58375"/>
                                        </p:tgtEl>
                                        <p:attrNameLst>
                                          <p:attrName>style.rotation</p:attrName>
                                        </p:attrNameLst>
                                      </p:cBhvr>
                                      <p:tavLst>
                                        <p:tav tm="0">
                                          <p:val>
                                            <p:fltVal val="90.000000"/>
                                          </p:val>
                                        </p:tav>
                                        <p:tav tm="100000">
                                          <p:val>
                                            <p:fltVal val="0.000000"/>
                                          </p:val>
                                        </p:tav>
                                      </p:tavLst>
                                    </p:anim>
                                    <p:animEffect transition="in" filter="fade">
                                      <p:cBhvr>
                                        <p:cTn id="24" dur="1000"/>
                                        <p:tgtEl>
                                          <p:spTgt spid="58375"/>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xit" presetSubtype="10" fill="hold" nodeType="clickEffect">
                                  <p:stCondLst>
                                    <p:cond delay="0"/>
                                  </p:stCondLst>
                                  <p:iterate type="lt">
                                    <p:tmPct val="0"/>
                                  </p:iterate>
                                  <p:childTnLst>
                                    <p:animEffect transition="out" filter="checkerboard(across)">
                                      <p:cBhvr>
                                        <p:cTn id="28" dur="500"/>
                                        <p:tgtEl>
                                          <p:spTgt spid="58373"/>
                                        </p:tgtEl>
                                      </p:cBhvr>
                                    </p:animEffect>
                                    <p:set>
                                      <p:cBhvr>
                                        <p:cTn id="29" dur="1" fill="hold">
                                          <p:stCondLst>
                                            <p:cond delay="499"/>
                                          </p:stCondLst>
                                        </p:cTn>
                                        <p:tgtEl>
                                          <p:spTgt spid="58373"/>
                                        </p:tgtEl>
                                        <p:attrNameLst>
                                          <p:attrName>style.visibility</p:attrName>
                                        </p:attrNameLst>
                                      </p:cBhvr>
                                      <p:to>
                                        <p:strVal val="hidden"/>
                                      </p:to>
                                    </p:set>
                                  </p:childTnLst>
                                </p:cTn>
                              </p:par>
                              <p:par>
                                <p:cTn id="30" presetID="5" presetClass="exit" presetSubtype="10" fill="hold" grpId="1" nodeType="withEffect">
                                  <p:stCondLst>
                                    <p:cond delay="0"/>
                                  </p:stCondLst>
                                  <p:iterate type="lt">
                                    <p:tmPct val="0"/>
                                  </p:iterate>
                                  <p:childTnLst>
                                    <p:animEffect transition="out" filter="checkerboard(across)">
                                      <p:cBhvr>
                                        <p:cTn id="31" dur="500"/>
                                        <p:tgtEl>
                                          <p:spTgt spid="58375"/>
                                        </p:tgtEl>
                                      </p:cBhvr>
                                    </p:animEffect>
                                    <p:set>
                                      <p:cBhvr>
                                        <p:cTn id="32" dur="1" fill="hold">
                                          <p:stCondLst>
                                            <p:cond delay="499"/>
                                          </p:stCondLst>
                                        </p:cTn>
                                        <p:tgtEl>
                                          <p:spTgt spid="5837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0" presetClass="entr" presetSubtype="0" fill="hold" grpId="0" nodeType="clickEffect">
                                  <p:stCondLst>
                                    <p:cond delay="0"/>
                                  </p:stCondLst>
                                  <p:iterate type="lt">
                                    <p:tmPct val="10000"/>
                                  </p:iterate>
                                  <p:childTnLst>
                                    <p:set>
                                      <p:cBhvr>
                                        <p:cTn id="36" dur="1" fill="hold">
                                          <p:stCondLst>
                                            <p:cond delay="0"/>
                                          </p:stCondLst>
                                        </p:cTn>
                                        <p:tgtEl>
                                          <p:spTgt spid="58382"/>
                                        </p:tgtEl>
                                        <p:attrNameLst>
                                          <p:attrName>style.visibility</p:attrName>
                                        </p:attrNameLst>
                                      </p:cBhvr>
                                      <p:to>
                                        <p:strVal val="visible"/>
                                      </p:to>
                                    </p:set>
                                    <p:animEffect transition="in" filter="fade">
                                      <p:cBhvr>
                                        <p:cTn id="37" dur="1000"/>
                                        <p:tgtEl>
                                          <p:spTgt spid="58382"/>
                                        </p:tgtEl>
                                      </p:cBhvr>
                                    </p:animEffect>
                                    <p:anim calcmode="lin" valueType="num">
                                      <p:cBhvr>
                                        <p:cTn id="38" dur="1000" fill="hold"/>
                                        <p:tgtEl>
                                          <p:spTgt spid="58382"/>
                                        </p:tgtEl>
                                        <p:attrNameLst>
                                          <p:attrName>ppt_x</p:attrName>
                                        </p:attrNameLst>
                                      </p:cBhvr>
                                      <p:tavLst>
                                        <p:tav tm="0">
                                          <p:val>
                                            <p:strVal val="#ppt_x-.1"/>
                                          </p:val>
                                        </p:tav>
                                        <p:tav tm="100000">
                                          <p:val>
                                            <p:strVal val="#ppt_x"/>
                                          </p:val>
                                        </p:tav>
                                      </p:tavLst>
                                    </p:anim>
                                    <p:anim calcmode="lin" valueType="num">
                                      <p:cBhvr>
                                        <p:cTn id="39" dur="1000" fill="hold"/>
                                        <p:tgtEl>
                                          <p:spTgt spid="58382"/>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iterate type="lt">
                                    <p:tmPct val="5000"/>
                                  </p:iterate>
                                  <p:childTnLst>
                                    <p:set>
                                      <p:cBhvr>
                                        <p:cTn id="43" dur="1" fill="hold">
                                          <p:stCondLst>
                                            <p:cond delay="0"/>
                                          </p:stCondLst>
                                        </p:cTn>
                                        <p:tgtEl>
                                          <p:spTgt spid="58383"/>
                                        </p:tgtEl>
                                        <p:attrNameLst>
                                          <p:attrName>style.visibility</p:attrName>
                                        </p:attrNameLst>
                                      </p:cBhvr>
                                      <p:to>
                                        <p:strVal val="visible"/>
                                      </p:to>
                                    </p:set>
                                    <p:anim calcmode="lin" valueType="num">
                                      <p:cBhvr>
                                        <p:cTn id="44" dur="1000" fill="hold"/>
                                        <p:tgtEl>
                                          <p:spTgt spid="58383"/>
                                        </p:tgtEl>
                                        <p:attrNameLst>
                                          <p:attrName>ppt_w</p:attrName>
                                        </p:attrNameLst>
                                      </p:cBhvr>
                                      <p:tavLst>
                                        <p:tav tm="0">
                                          <p:val>
                                            <p:fltVal val="0.000000"/>
                                          </p:val>
                                        </p:tav>
                                        <p:tav tm="100000">
                                          <p:val>
                                            <p:strVal val="#ppt_w"/>
                                          </p:val>
                                        </p:tav>
                                      </p:tavLst>
                                    </p:anim>
                                    <p:anim calcmode="lin" valueType="num">
                                      <p:cBhvr>
                                        <p:cTn id="45" dur="1000" fill="hold"/>
                                        <p:tgtEl>
                                          <p:spTgt spid="58383"/>
                                        </p:tgtEl>
                                        <p:attrNameLst>
                                          <p:attrName>ppt_h</p:attrName>
                                        </p:attrNameLst>
                                      </p:cBhvr>
                                      <p:tavLst>
                                        <p:tav tm="0">
                                          <p:val>
                                            <p:fltVal val="0.000000"/>
                                          </p:val>
                                        </p:tav>
                                        <p:tav tm="100000">
                                          <p:val>
                                            <p:strVal val="#ppt_h"/>
                                          </p:val>
                                        </p:tav>
                                      </p:tavLst>
                                    </p:anim>
                                    <p:anim calcmode="lin" valueType="num">
                                      <p:cBhvr>
                                        <p:cTn id="46" dur="1000" fill="hold"/>
                                        <p:tgtEl>
                                          <p:spTgt spid="58383"/>
                                        </p:tgtEl>
                                        <p:attrNameLst>
                                          <p:attrName>style.rotation</p:attrName>
                                        </p:attrNameLst>
                                      </p:cBhvr>
                                      <p:tavLst>
                                        <p:tav tm="0">
                                          <p:val>
                                            <p:fltVal val="90.000000"/>
                                          </p:val>
                                        </p:tav>
                                        <p:tav tm="100000">
                                          <p:val>
                                            <p:fltVal val="0.000000"/>
                                          </p:val>
                                        </p:tav>
                                      </p:tavLst>
                                    </p:anim>
                                    <p:animEffect transition="in" filter="fade">
                                      <p:cBhvr>
                                        <p:cTn id="47" dur="1000"/>
                                        <p:tgtEl>
                                          <p:spTgt spid="58383"/>
                                        </p:tgtEl>
                                      </p:cBhvr>
                                    </p:animEffect>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grpId="0" nodeType="clickEffect">
                                  <p:stCondLst>
                                    <p:cond delay="0"/>
                                  </p:stCondLst>
                                  <p:childTnLst>
                                    <p:set>
                                      <p:cBhvr>
                                        <p:cTn id="51" dur="1" fill="hold">
                                          <p:stCondLst>
                                            <p:cond delay="0"/>
                                          </p:stCondLst>
                                        </p:cTn>
                                        <p:tgtEl>
                                          <p:spTgt spid="58384"/>
                                        </p:tgtEl>
                                        <p:attrNameLst>
                                          <p:attrName>style.visibility</p:attrName>
                                        </p:attrNameLst>
                                      </p:cBhvr>
                                      <p:to>
                                        <p:strVal val="visible"/>
                                      </p:to>
                                    </p:set>
                                    <p:anim calcmode="lin" valueType="num">
                                      <p:cBhvr>
                                        <p:cTn id="52" dur="500" fill="hold"/>
                                        <p:tgtEl>
                                          <p:spTgt spid="58384"/>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58384"/>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58384"/>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58384"/>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58385"/>
                                        </p:tgtEl>
                                        <p:attrNameLst>
                                          <p:attrName>style.visibility</p:attrName>
                                        </p:attrNameLst>
                                      </p:cBhvr>
                                      <p:to>
                                        <p:strVal val="visible"/>
                                      </p:to>
                                    </p:set>
                                    <p:animEffect transition="in" filter="wipe(down)">
                                      <p:cBhvr>
                                        <p:cTn id="60" dur="500"/>
                                        <p:tgtEl>
                                          <p:spTgt spid="58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p:bldP spid="58375" grpId="1"/>
      <p:bldP spid="58381" grpId="0"/>
      <p:bldP spid="58382" grpId="0"/>
      <p:bldP spid="58383" grpId="0"/>
      <p:bldP spid="58384" grpId="0"/>
      <p:bldP spid="5838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3545" name="Table 63544"/>
          <p:cNvGraphicFramePr/>
          <p:nvPr/>
        </p:nvGraphicFramePr>
        <p:xfrm>
          <a:off x="533400" y="533400"/>
          <a:ext cx="8382000" cy="5867400"/>
        </p:xfrm>
        <a:graphic>
          <a:graphicData uri="http://schemas.openxmlformats.org/drawingml/2006/table">
            <a:tbl>
              <a:tblPr/>
              <a:tblGrid>
                <a:gridCol w="2133600"/>
                <a:gridCol w="6248400"/>
              </a:tblGrid>
              <a:tr h="533400">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None/>
                      </a:pPr>
                      <a:r>
                        <a:rPr sz="2400" b="1" err="1">
                          <a:solidFill>
                            <a:srgbClr val="000066"/>
                          </a:solidFill>
                          <a:effectLst/>
                          <a:cs typeface="Times New Roman" panose="02020603050405020304" pitchFamily="18" charset="0"/>
                        </a:rPr>
                        <a:t>Nội</a:t>
                      </a:r>
                      <a:r>
                        <a:rPr sz="2400" b="1">
                          <a:solidFill>
                            <a:srgbClr val="000066"/>
                          </a:solidFill>
                          <a:effectLst/>
                          <a:cs typeface="Times New Roman" panose="02020603050405020304" pitchFamily="18" charset="0"/>
                        </a:rPr>
                        <a:t> dung</a:t>
                      </a:r>
                      <a:endParaRPr lang="en-US" sz="2400">
                        <a:solidFill>
                          <a:srgbClr val="000066"/>
                        </a:solidFill>
                        <a:effectLst/>
                      </a:endParaRPr>
                    </a:p>
                  </a:txBody>
                  <a:tcPr anchor="ctr" anchorCtr="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None/>
                      </a:pPr>
                      <a:r>
                        <a:rPr sz="2400" b="1" err="1">
                          <a:solidFill>
                            <a:srgbClr val="000066"/>
                          </a:solidFill>
                          <a:effectLst/>
                          <a:cs typeface="Times New Roman" panose="02020603050405020304" pitchFamily="18" charset="0"/>
                        </a:rPr>
                        <a:t>Phong</a:t>
                      </a:r>
                      <a:r>
                        <a:rPr sz="2400" b="1">
                          <a:solidFill>
                            <a:srgbClr val="000066"/>
                          </a:solidFill>
                          <a:effectLst/>
                          <a:cs typeface="Times New Roman" panose="02020603050405020304" pitchFamily="18" charset="0"/>
                        </a:rPr>
                        <a:t> </a:t>
                      </a:r>
                      <a:r>
                        <a:rPr sz="2400" b="1" err="1">
                          <a:solidFill>
                            <a:srgbClr val="000066"/>
                          </a:solidFill>
                          <a:effectLst/>
                          <a:cs typeface="Times New Roman" panose="02020603050405020304" pitchFamily="18" charset="0"/>
                        </a:rPr>
                        <a:t>tr</a:t>
                      </a:r>
                      <a:r>
                        <a:rPr sz="2400" b="1" err="1">
                          <a:solidFill>
                            <a:srgbClr val="000066"/>
                          </a:solidFill>
                          <a:effectLst/>
                          <a:latin typeface="Arial" panose="020B0604020202020204" pitchFamily="34" charset="0"/>
                          <a:ea typeface="Times New Roman" panose="02020603050405020304" pitchFamily="18" charset="0"/>
                        </a:rPr>
                        <a:t>à</a:t>
                      </a:r>
                      <a:r>
                        <a:rPr sz="2400" b="1" err="1">
                          <a:solidFill>
                            <a:srgbClr val="000066"/>
                          </a:solidFill>
                          <a:effectLst/>
                          <a:cs typeface="Times New Roman" panose="02020603050405020304" pitchFamily="18" charset="0"/>
                        </a:rPr>
                        <a:t>o</a:t>
                      </a:r>
                      <a:r>
                        <a:rPr sz="2400" b="1">
                          <a:solidFill>
                            <a:srgbClr val="000066"/>
                          </a:solidFill>
                          <a:effectLst/>
                          <a:cs typeface="Times New Roman" panose="02020603050405020304" pitchFamily="18" charset="0"/>
                        </a:rPr>
                        <a:t> 1930 – 1931</a:t>
                      </a:r>
                      <a:endParaRPr lang="en-US" sz="2400">
                        <a:solidFill>
                          <a:srgbClr val="000066"/>
                        </a:solidFill>
                        <a:effectLst/>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33400">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None/>
                      </a:pPr>
                      <a:r>
                        <a:rPr sz="2400" b="1" err="1">
                          <a:solidFill>
                            <a:schemeClr val="hlink"/>
                          </a:solidFill>
                          <a:effectLst/>
                          <a:cs typeface="Times New Roman" panose="02020603050405020304" pitchFamily="18" charset="0"/>
                        </a:rPr>
                        <a:t>Kẻ</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thù</a:t>
                      </a:r>
                      <a:endParaRPr lang="en-US" sz="2400" b="1">
                        <a:solidFill>
                          <a:schemeClr val="hlink"/>
                        </a:solidFill>
                        <a:effectLst/>
                      </a:endParaRPr>
                    </a:p>
                  </a:txBody>
                  <a:tcPr anchor="ctr" anchorCtr="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sz="24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20738">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None/>
                      </a:pPr>
                      <a:r>
                        <a:rPr sz="2400" b="1" err="1">
                          <a:solidFill>
                            <a:schemeClr val="hlink"/>
                          </a:solidFill>
                          <a:effectLst/>
                          <a:cs typeface="Times New Roman" panose="02020603050405020304" pitchFamily="18" charset="0"/>
                        </a:rPr>
                        <a:t>Mục</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tiêu</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đấu</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tranh</a:t>
                      </a:r>
                      <a:endParaRPr lang="en-US" sz="2400" b="1">
                        <a:solidFill>
                          <a:schemeClr val="hlink"/>
                        </a:solidFill>
                        <a:effectLst/>
                      </a:endParaRPr>
                    </a:p>
                  </a:txBody>
                  <a:tcPr anchor="ctr" anchorCtr="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sz="24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27062">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None/>
                      </a:pP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Mặt</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trận</a:t>
                      </a:r>
                      <a:endParaRPr lang="en-US" sz="2400" b="1">
                        <a:solidFill>
                          <a:schemeClr val="hlink"/>
                        </a:solidFill>
                        <a:effectLst/>
                      </a:endParaRPr>
                    </a:p>
                  </a:txBody>
                  <a:tcPr anchor="ctr" anchorCtr="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sz="24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20738">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None/>
                      </a:pPr>
                      <a:r>
                        <a:rPr sz="2400" b="1" err="1">
                          <a:solidFill>
                            <a:schemeClr val="hlink"/>
                          </a:solidFill>
                          <a:effectLst/>
                          <a:cs typeface="Times New Roman" panose="02020603050405020304" pitchFamily="18" charset="0"/>
                        </a:rPr>
                        <a:t>Lực</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lượng</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tham</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gia</a:t>
                      </a:r>
                      <a:endParaRPr lang="en-US" sz="2400" b="1">
                        <a:solidFill>
                          <a:schemeClr val="hlink"/>
                        </a:solidFill>
                        <a:effectLst/>
                      </a:endParaRPr>
                    </a:p>
                  </a:txBody>
                  <a:tcPr anchor="ctr" anchorCtr="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sz="24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77900">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None/>
                      </a:pPr>
                      <a:r>
                        <a:rPr sz="2400" b="1" err="1">
                          <a:solidFill>
                            <a:schemeClr val="hlink"/>
                          </a:solidFill>
                          <a:effectLst/>
                          <a:cs typeface="Times New Roman" panose="02020603050405020304" pitchFamily="18" charset="0"/>
                        </a:rPr>
                        <a:t>hình</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thức</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đấu</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tranh</a:t>
                      </a:r>
                      <a:endParaRPr lang="en-US" sz="2400" b="1">
                        <a:solidFill>
                          <a:schemeClr val="hlink"/>
                        </a:solidFill>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sz="24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92162">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spcBef>
                          <a:spcPct val="0"/>
                        </a:spcBef>
                        <a:buNone/>
                      </a:pPr>
                      <a:r>
                        <a:rPr sz="2400" b="1" err="1">
                          <a:solidFill>
                            <a:schemeClr val="hlink"/>
                          </a:solidFill>
                          <a:effectLst/>
                          <a:cs typeface="Times New Roman" panose="02020603050405020304" pitchFamily="18" charset="0"/>
                        </a:rPr>
                        <a:t>Địa</a:t>
                      </a:r>
                      <a:r>
                        <a:rPr sz="2400" b="1">
                          <a:solidFill>
                            <a:schemeClr val="hlink"/>
                          </a:solidFill>
                          <a:effectLst/>
                          <a:cs typeface="Times New Roman" panose="02020603050405020304" pitchFamily="18" charset="0"/>
                        </a:rPr>
                        <a:t> </a:t>
                      </a:r>
                      <a:r>
                        <a:rPr sz="2400" b="1" err="1">
                          <a:solidFill>
                            <a:schemeClr val="hlink"/>
                          </a:solidFill>
                          <a:effectLst/>
                          <a:cs typeface="Times New Roman" panose="02020603050405020304" pitchFamily="18" charset="0"/>
                        </a:rPr>
                        <a:t>b</a:t>
                      </a:r>
                      <a:r>
                        <a:rPr sz="2400" b="1" err="1">
                          <a:solidFill>
                            <a:schemeClr val="hlink"/>
                          </a:solidFill>
                          <a:effectLst/>
                          <a:latin typeface="Arial" panose="020B0604020202020204" pitchFamily="34" charset="0"/>
                          <a:ea typeface="Times New Roman" panose="02020603050405020304" pitchFamily="18" charset="0"/>
                        </a:rPr>
                        <a:t>à</a:t>
                      </a:r>
                      <a:r>
                        <a:rPr sz="2400" b="1" err="1">
                          <a:solidFill>
                            <a:schemeClr val="hlink"/>
                          </a:solidFill>
                          <a:effectLst/>
                          <a:cs typeface="Times New Roman" panose="02020603050405020304" pitchFamily="18" charset="0"/>
                        </a:rPr>
                        <a:t>n</a:t>
                      </a:r>
                      <a:endParaRPr lang="en-US" sz="2400" b="1">
                        <a:solidFill>
                          <a:schemeClr val="hlink"/>
                        </a:solidFill>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sz="24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62000">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lgn="ctr">
                        <a:buNone/>
                      </a:pPr>
                      <a:r>
                        <a:rPr sz="2400" b="1" err="1">
                          <a:solidFill>
                            <a:schemeClr val="hlink"/>
                          </a:solidFill>
                          <a:effectLst/>
                        </a:rPr>
                        <a:t>N</a:t>
                      </a:r>
                      <a:r>
                        <a:rPr sz="2400" b="1" err="1">
                          <a:solidFill>
                            <a:schemeClr val="hlink"/>
                          </a:solidFill>
                          <a:effectLst/>
                          <a:cs typeface="Times New Roman" panose="02020603050405020304" pitchFamily="18" charset="0"/>
                        </a:rPr>
                        <a:t>h</a:t>
                      </a:r>
                      <a:r>
                        <a:rPr sz="2400" b="1" err="1">
                          <a:solidFill>
                            <a:schemeClr val="hlink"/>
                          </a:solidFill>
                          <a:effectLst/>
                        </a:rPr>
                        <a:t>ận</a:t>
                      </a:r>
                      <a:r>
                        <a:rPr sz="2400" b="1">
                          <a:solidFill>
                            <a:schemeClr val="hlink"/>
                          </a:solidFill>
                          <a:effectLst/>
                        </a:rPr>
                        <a:t> </a:t>
                      </a:r>
                      <a:r>
                        <a:rPr sz="2400" b="1" err="1">
                          <a:solidFill>
                            <a:schemeClr val="hlink"/>
                          </a:solidFill>
                          <a:effectLst/>
                        </a:rPr>
                        <a:t>xét</a:t>
                      </a:r>
                      <a:endParaRPr lang="en-US" sz="2400" b="1">
                        <a:solidFill>
                          <a:schemeClr val="hlink"/>
                        </a:solidFill>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2800" u="none" kern="1200" baseline="0">
                          <a:solidFill>
                            <a:schemeClr val="tx1"/>
                          </a:solidFill>
                          <a:effectLst>
                            <a:outerShdw blurRad="38100" dist="38100" dir="2700000">
                              <a:srgbClr val="FFFFFF"/>
                            </a:outerShdw>
                          </a:effectLst>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400" b="0" i="0" u="none" kern="1200" baseline="0">
                          <a:solidFill>
                            <a:schemeClr val="tx1"/>
                          </a:solidFill>
                          <a:effectLst>
                            <a:outerShdw blurRad="38100" dist="38100" dir="2700000">
                              <a:srgbClr val="FFFFFF"/>
                            </a:outerShdw>
                          </a:effectLst>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accent2"/>
                        </a:buClr>
                        <a:buSzTx/>
                        <a:buFontTx/>
                        <a:buChar char="•"/>
                        <a:defRPr sz="2000" b="0" i="0" u="none" kern="1200" baseline="0">
                          <a:solidFill>
                            <a:schemeClr val="tx1"/>
                          </a:solidFill>
                          <a:effectLst>
                            <a:outerShdw blurRad="38100" dist="38100" dir="2700000">
                              <a:srgbClr val="FFFFFF"/>
                            </a:outerShdw>
                          </a:effectLst>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1800" b="0" i="0" u="none" kern="1200" baseline="0">
                          <a:solidFill>
                            <a:schemeClr val="tx1"/>
                          </a:solidFill>
                          <a:effectLst>
                            <a:outerShdw blurRad="38100" dist="38100" dir="2700000">
                              <a:srgbClr val="FFFFFF"/>
                            </a:outerShdw>
                          </a:effectLst>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hlink"/>
                        </a:buClr>
                        <a:buSzTx/>
                        <a:buFontTx/>
                        <a:buChar char="•"/>
                        <a:defRPr sz="1800" b="0" i="0" u="none" kern="1200" baseline="0">
                          <a:solidFill>
                            <a:schemeClr val="tx1"/>
                          </a:solidFill>
                          <a:effectLst>
                            <a:outerShdw blurRad="38100" dist="38100" dir="2700000">
                              <a:srgbClr val="FFFFFF"/>
                            </a:outerShdw>
                          </a:effectLst>
                          <a:latin typeface="Arial" panose="020B0604020202020204" pitchFamily="34" charset="0"/>
                        </a:defRPr>
                      </a:lvl5pPr>
                    </a:lstStyle>
                    <a:p>
                      <a:pPr marL="0" lvl="0" indent="0">
                        <a:buNone/>
                      </a:pPr>
                      <a:endParaRPr lang="en-US" sz="24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63524" name="Text Box 63523"/>
          <p:cNvSpPr txBox="1"/>
          <p:nvPr/>
        </p:nvSpPr>
        <p:spPr>
          <a:xfrm>
            <a:off x="2819400" y="1143000"/>
            <a:ext cx="3962400" cy="457200"/>
          </a:xfrm>
          <a:prstGeom prst="rect">
            <a:avLst/>
          </a:prstGeom>
          <a:noFill/>
          <a:ln w="9525">
            <a:noFill/>
          </a:ln>
        </p:spPr>
        <p:txBody>
          <a:bodyPr>
            <a:spAutoFit/>
          </a:bodyPr>
          <a:p>
            <a:pPr>
              <a:buClr>
                <a:schemeClr val="hlink"/>
              </a:buClr>
              <a:buSzPct val="80000"/>
              <a:buFont typeface="Wingdings" panose="05000000000000000000" pitchFamily="2" charset="2"/>
            </a:pPr>
            <a:r>
              <a:rPr sz="2400" b="1" err="1">
                <a:latin typeface="Times New Roman" panose="02020603050405020304" pitchFamily="18" charset="0"/>
              </a:rPr>
              <a:t>Đế</a:t>
            </a:r>
            <a:r>
              <a:rPr sz="2400" b="1">
                <a:latin typeface="Times New Roman" panose="02020603050405020304" pitchFamily="18" charset="0"/>
              </a:rPr>
              <a:t> </a:t>
            </a:r>
            <a:r>
              <a:rPr sz="2400" b="1" err="1">
                <a:latin typeface="Times New Roman" panose="02020603050405020304" pitchFamily="18" charset="0"/>
              </a:rPr>
              <a:t>quốc</a:t>
            </a:r>
            <a:r>
              <a:rPr sz="2400" b="1">
                <a:latin typeface="Times New Roman" panose="02020603050405020304" pitchFamily="18" charset="0"/>
              </a:rPr>
              <a:t> </a:t>
            </a:r>
            <a:r>
              <a:rPr sz="2400" b="1" err="1">
                <a:latin typeface="Times New Roman" panose="02020603050405020304" pitchFamily="18" charset="0"/>
              </a:rPr>
              <a:t>và</a:t>
            </a:r>
            <a:r>
              <a:rPr sz="2400" b="1">
                <a:latin typeface="Times New Roman" panose="02020603050405020304" pitchFamily="18" charset="0"/>
              </a:rPr>
              <a:t> </a:t>
            </a:r>
            <a:r>
              <a:rPr sz="2400" b="1" err="1">
                <a:latin typeface="Times New Roman" panose="02020603050405020304" pitchFamily="18" charset="0"/>
              </a:rPr>
              <a:t>phong</a:t>
            </a:r>
            <a:r>
              <a:rPr sz="2400" b="1">
                <a:latin typeface="Times New Roman" panose="02020603050405020304" pitchFamily="18" charset="0"/>
              </a:rPr>
              <a:t> </a:t>
            </a:r>
            <a:r>
              <a:rPr sz="2400" b="1" err="1">
                <a:latin typeface="Times New Roman" panose="02020603050405020304" pitchFamily="18" charset="0"/>
              </a:rPr>
              <a:t>kiến</a:t>
            </a:r>
            <a:endParaRPr sz="2400" b="1">
              <a:latin typeface="Times New Roman" panose="02020603050405020304" pitchFamily="18" charset="0"/>
            </a:endParaRPr>
          </a:p>
        </p:txBody>
      </p:sp>
      <p:sp>
        <p:nvSpPr>
          <p:cNvPr id="63525" name="Text Box 63524"/>
          <p:cNvSpPr txBox="1"/>
          <p:nvPr/>
        </p:nvSpPr>
        <p:spPr>
          <a:xfrm>
            <a:off x="2895600" y="1828800"/>
            <a:ext cx="5943600" cy="427038"/>
          </a:xfrm>
          <a:prstGeom prst="rect">
            <a:avLst/>
          </a:prstGeom>
          <a:noFill/>
          <a:ln w="9525">
            <a:noFill/>
          </a:ln>
        </p:spPr>
        <p:txBody>
          <a:bodyPr>
            <a:spAutoFit/>
          </a:bodyPr>
          <a:p>
            <a:pPr>
              <a:buClr>
                <a:schemeClr val="hlink"/>
              </a:buClr>
              <a:buSzPct val="80000"/>
              <a:buFont typeface="Wingdings" panose="05000000000000000000" pitchFamily="2" charset="2"/>
            </a:pPr>
            <a:r>
              <a:rPr sz="2200" b="1" err="1">
                <a:effectLst>
                  <a:outerShdw blurRad="38100" dist="38100" dir="2700000">
                    <a:srgbClr val="FFFFFF"/>
                  </a:outerShdw>
                </a:effectLst>
                <a:latin typeface="Times New Roman" panose="02020603050405020304" pitchFamily="18" charset="0"/>
              </a:rPr>
              <a:t>Đòi</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Độc</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lập</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dân</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tộc</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và</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Người</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cày</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có</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ruộng</a:t>
            </a:r>
            <a:r>
              <a:rPr sz="2200" b="1">
                <a:effectLst>
                  <a:outerShdw blurRad="38100" dist="38100" dir="2700000">
                    <a:srgbClr val="FFFFFF"/>
                  </a:outerShdw>
                </a:effectLst>
                <a:latin typeface="Times New Roman" panose="02020603050405020304" pitchFamily="18" charset="0"/>
              </a:rPr>
              <a:t>”</a:t>
            </a:r>
            <a:endParaRPr sz="2200" b="1">
              <a:effectLst>
                <a:outerShdw blurRad="38100" dist="38100" dir="2700000">
                  <a:srgbClr val="FFFFFF"/>
                </a:outerShdw>
              </a:effectLst>
              <a:latin typeface="Times New Roman" panose="02020603050405020304" pitchFamily="18" charset="0"/>
            </a:endParaRPr>
          </a:p>
        </p:txBody>
      </p:sp>
      <p:sp>
        <p:nvSpPr>
          <p:cNvPr id="63527" name="Text Box 63526"/>
          <p:cNvSpPr txBox="1"/>
          <p:nvPr/>
        </p:nvSpPr>
        <p:spPr>
          <a:xfrm>
            <a:off x="2895600" y="2514600"/>
            <a:ext cx="5943600" cy="457200"/>
          </a:xfrm>
          <a:prstGeom prst="rect">
            <a:avLst/>
          </a:prstGeom>
          <a:noFill/>
          <a:ln w="9525">
            <a:noFill/>
          </a:ln>
        </p:spPr>
        <p:txBody>
          <a:bodyPr>
            <a:spAutoFit/>
          </a:bodyPr>
          <a:p>
            <a:pPr>
              <a:spcBef>
                <a:spcPct val="50000"/>
              </a:spcBef>
            </a:pPr>
            <a:r>
              <a:rPr sz="2400" b="1" err="1">
                <a:effectLst>
                  <a:outerShdw blurRad="38100" dist="38100" dir="2700000">
                    <a:srgbClr val="FFFFFF"/>
                  </a:outerShdw>
                </a:effectLst>
                <a:latin typeface="Times New Roman" panose="02020603050405020304" pitchFamily="18" charset="0"/>
              </a:rPr>
              <a:t>Hội</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phản</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đế</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Đồng</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minh</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Đông</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Dương</a:t>
            </a:r>
            <a:endParaRPr sz="2400" b="1">
              <a:effectLst>
                <a:outerShdw blurRad="38100" dist="38100" dir="2700000">
                  <a:srgbClr val="FFFFFF"/>
                </a:outerShdw>
              </a:effectLst>
              <a:latin typeface="Times New Roman" panose="02020603050405020304" pitchFamily="18" charset="0"/>
            </a:endParaRPr>
          </a:p>
        </p:txBody>
      </p:sp>
      <p:sp>
        <p:nvSpPr>
          <p:cNvPr id="63528" name="Text Box 63527"/>
          <p:cNvSpPr txBox="1"/>
          <p:nvPr/>
        </p:nvSpPr>
        <p:spPr>
          <a:xfrm>
            <a:off x="2895600" y="3200400"/>
            <a:ext cx="4724400" cy="457200"/>
          </a:xfrm>
          <a:prstGeom prst="rect">
            <a:avLst/>
          </a:prstGeom>
          <a:noFill/>
          <a:ln w="9525">
            <a:noFill/>
          </a:ln>
        </p:spPr>
        <p:txBody>
          <a:bodyPr>
            <a:spAutoFit/>
          </a:bodyPr>
          <a:p>
            <a:pPr>
              <a:buClr>
                <a:schemeClr val="hlink"/>
              </a:buClr>
              <a:buSzPct val="80000"/>
              <a:buFont typeface="Wingdings" panose="05000000000000000000" pitchFamily="2" charset="2"/>
            </a:pPr>
            <a:r>
              <a:rPr sz="2400" b="1" err="1">
                <a:latin typeface="Times New Roman" panose="02020603050405020304" pitchFamily="18" charset="0"/>
              </a:rPr>
              <a:t>Chủ</a:t>
            </a:r>
            <a:r>
              <a:rPr sz="2400" b="1">
                <a:latin typeface="Times New Roman" panose="02020603050405020304" pitchFamily="18" charset="0"/>
              </a:rPr>
              <a:t> </a:t>
            </a:r>
            <a:r>
              <a:rPr sz="2400" b="1" err="1">
                <a:latin typeface="Times New Roman" panose="02020603050405020304" pitchFamily="18" charset="0"/>
              </a:rPr>
              <a:t>yếu</a:t>
            </a:r>
            <a:r>
              <a:rPr sz="2400" b="1">
                <a:latin typeface="Times New Roman" panose="02020603050405020304" pitchFamily="18" charset="0"/>
              </a:rPr>
              <a:t> </a:t>
            </a:r>
            <a:r>
              <a:rPr sz="2400" b="1" err="1">
                <a:latin typeface="Times New Roman" panose="02020603050405020304" pitchFamily="18" charset="0"/>
              </a:rPr>
              <a:t>công</a:t>
            </a:r>
            <a:r>
              <a:rPr sz="2400" b="1">
                <a:latin typeface="Times New Roman" panose="02020603050405020304" pitchFamily="18" charset="0"/>
              </a:rPr>
              <a:t> </a:t>
            </a:r>
            <a:r>
              <a:rPr sz="2400" b="1" err="1">
                <a:latin typeface="Times New Roman" panose="02020603050405020304" pitchFamily="18" charset="0"/>
              </a:rPr>
              <a:t>nhân</a:t>
            </a:r>
            <a:r>
              <a:rPr sz="2400" b="1">
                <a:latin typeface="Times New Roman" panose="02020603050405020304" pitchFamily="18" charset="0"/>
              </a:rPr>
              <a:t> - </a:t>
            </a:r>
            <a:r>
              <a:rPr sz="2400" b="1" err="1">
                <a:latin typeface="Times New Roman" panose="02020603050405020304" pitchFamily="18" charset="0"/>
              </a:rPr>
              <a:t>nông</a:t>
            </a:r>
            <a:r>
              <a:rPr sz="2400" b="1">
                <a:latin typeface="Times New Roman" panose="02020603050405020304" pitchFamily="18" charset="0"/>
              </a:rPr>
              <a:t> </a:t>
            </a:r>
            <a:r>
              <a:rPr sz="2400" b="1" err="1">
                <a:latin typeface="Times New Roman" panose="02020603050405020304" pitchFamily="18" charset="0"/>
              </a:rPr>
              <a:t>dân</a:t>
            </a:r>
            <a:r>
              <a:rPr sz="2400" b="1">
                <a:latin typeface="Times New Roman" panose="02020603050405020304" pitchFamily="18" charset="0"/>
              </a:rPr>
              <a:t>.</a:t>
            </a:r>
            <a:endParaRPr sz="2400" b="1">
              <a:latin typeface="Times New Roman" panose="02020603050405020304" pitchFamily="18" charset="0"/>
            </a:endParaRPr>
          </a:p>
        </p:txBody>
      </p:sp>
      <p:sp>
        <p:nvSpPr>
          <p:cNvPr id="63529" name="Text Box 63528"/>
          <p:cNvSpPr txBox="1"/>
          <p:nvPr/>
        </p:nvSpPr>
        <p:spPr>
          <a:xfrm>
            <a:off x="2667000" y="3962400"/>
            <a:ext cx="6248400" cy="762000"/>
          </a:xfrm>
          <a:prstGeom prst="rect">
            <a:avLst/>
          </a:prstGeom>
          <a:noFill/>
          <a:ln w="9525">
            <a:noFill/>
          </a:ln>
        </p:spPr>
        <p:txBody>
          <a:bodyPr>
            <a:spAutoFit/>
          </a:bodyPr>
          <a:p>
            <a:pPr>
              <a:buClr>
                <a:schemeClr val="hlink"/>
              </a:buClr>
              <a:buSzPct val="80000"/>
              <a:buFont typeface="Wingdings" panose="05000000000000000000" pitchFamily="2" charset="2"/>
            </a:pPr>
            <a:r>
              <a:rPr sz="2200" b="1" err="1">
                <a:effectLst>
                  <a:outerShdw blurRad="38100" dist="38100" dir="2700000">
                    <a:srgbClr val="FFFFFF"/>
                  </a:outerShdw>
                </a:effectLst>
                <a:latin typeface="Times New Roman" panose="02020603050405020304" pitchFamily="18" charset="0"/>
              </a:rPr>
              <a:t>Chính</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trị</a:t>
            </a:r>
            <a:r>
              <a:rPr sz="2200" b="1">
                <a:effectLst>
                  <a:outerShdw blurRad="38100" dist="38100" dir="2700000">
                    <a:srgbClr val="FFFFFF"/>
                  </a:outerShdw>
                </a:effectLst>
                <a:latin typeface="Times New Roman" panose="02020603050405020304" pitchFamily="18" charset="0"/>
              </a:rPr>
              <a:t> : </a:t>
            </a:r>
            <a:r>
              <a:rPr sz="2200" b="1" err="1">
                <a:effectLst>
                  <a:outerShdw blurRad="38100" dist="38100" dir="2700000">
                    <a:srgbClr val="FFFFFF"/>
                  </a:outerShdw>
                </a:effectLst>
                <a:latin typeface="Times New Roman" panose="02020603050405020304" pitchFamily="18" charset="0"/>
              </a:rPr>
              <a:t>Bãi</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công</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biểu</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tình</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Bạo</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động</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vũ</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trang</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Đánh</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phá</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huyện</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lị</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đồn</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điền</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nhà</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ga</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trại</a:t>
            </a:r>
            <a:r>
              <a:rPr sz="2200" b="1">
                <a:effectLst>
                  <a:outerShdw blurRad="38100" dist="38100" dir="2700000">
                    <a:srgbClr val="FFFFFF"/>
                  </a:outerShdw>
                </a:effectLst>
                <a:latin typeface="Times New Roman" panose="02020603050405020304" pitchFamily="18" charset="0"/>
              </a:rPr>
              <a:t> </a:t>
            </a:r>
            <a:r>
              <a:rPr sz="2200" b="1" err="1">
                <a:effectLst>
                  <a:outerShdw blurRad="38100" dist="38100" dir="2700000">
                    <a:srgbClr val="FFFFFF"/>
                  </a:outerShdw>
                </a:effectLst>
                <a:latin typeface="Times New Roman" panose="02020603050405020304" pitchFamily="18" charset="0"/>
              </a:rPr>
              <a:t>giam</a:t>
            </a:r>
            <a:endParaRPr sz="2200" b="1">
              <a:effectLst>
                <a:outerShdw blurRad="38100" dist="38100" dir="2700000">
                  <a:srgbClr val="FFFFFF"/>
                </a:outerShdw>
              </a:effectLst>
              <a:latin typeface="Times New Roman" panose="02020603050405020304" pitchFamily="18" charset="0"/>
            </a:endParaRPr>
          </a:p>
        </p:txBody>
      </p:sp>
      <p:sp>
        <p:nvSpPr>
          <p:cNvPr id="63535" name="Text Box 63534"/>
          <p:cNvSpPr txBox="1"/>
          <p:nvPr/>
        </p:nvSpPr>
        <p:spPr>
          <a:xfrm>
            <a:off x="2819400" y="4953000"/>
            <a:ext cx="5943600" cy="457200"/>
          </a:xfrm>
          <a:prstGeom prst="rect">
            <a:avLst/>
          </a:prstGeom>
          <a:noFill/>
          <a:ln w="9525">
            <a:noFill/>
          </a:ln>
        </p:spPr>
        <p:txBody>
          <a:bodyPr>
            <a:spAutoFit/>
          </a:bodyPr>
          <a:p>
            <a:pPr>
              <a:buClr>
                <a:schemeClr val="hlink"/>
              </a:buClr>
              <a:buSzPct val="80000"/>
              <a:buFont typeface="Wingdings" panose="05000000000000000000" pitchFamily="2" charset="2"/>
            </a:pPr>
            <a:r>
              <a:rPr sz="2400" b="1" err="1">
                <a:effectLst>
                  <a:outerShdw blurRad="38100" dist="38100" dir="2700000">
                    <a:srgbClr val="FFFFFF"/>
                  </a:outerShdw>
                </a:effectLst>
                <a:latin typeface="Times New Roman" panose="02020603050405020304" pitchFamily="18" charset="0"/>
              </a:rPr>
              <a:t>Nông</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thôn</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và</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các</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trung</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tâm</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công</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nghiệp</a:t>
            </a:r>
            <a:r>
              <a:rPr sz="2400" b="1">
                <a:effectLst>
                  <a:outerShdw blurRad="38100" dist="38100" dir="2700000">
                    <a:srgbClr val="FFFFFF"/>
                  </a:outerShdw>
                </a:effectLst>
                <a:latin typeface="Times New Roman" panose="02020603050405020304" pitchFamily="18" charset="0"/>
              </a:rPr>
              <a:t>.</a:t>
            </a:r>
            <a:endParaRPr sz="2400" b="1">
              <a:effectLst>
                <a:outerShdw blurRad="38100" dist="38100" dir="2700000">
                  <a:srgbClr val="FFFFFF"/>
                </a:outerShdw>
              </a:effectLst>
              <a:latin typeface="Times New Roman" panose="02020603050405020304" pitchFamily="18" charset="0"/>
            </a:endParaRPr>
          </a:p>
        </p:txBody>
      </p:sp>
      <p:sp>
        <p:nvSpPr>
          <p:cNvPr id="63544" name="Text Box 63543"/>
          <p:cNvSpPr txBox="1"/>
          <p:nvPr/>
        </p:nvSpPr>
        <p:spPr>
          <a:xfrm>
            <a:off x="2895600" y="5715000"/>
            <a:ext cx="49530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err="1">
                <a:effectLst>
                  <a:outerShdw blurRad="38100" dist="38100" dir="2700000">
                    <a:srgbClr val="FFFFFF"/>
                  </a:outerShdw>
                </a:effectLst>
                <a:latin typeface="Times New Roman" panose="02020603050405020304" pitchFamily="18" charset="0"/>
              </a:rPr>
              <a:t>Diễn</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tập</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lần</a:t>
            </a:r>
            <a:r>
              <a:rPr sz="2400" b="1">
                <a:effectLst>
                  <a:outerShdw blurRad="38100" dist="38100" dir="2700000">
                    <a:srgbClr val="FFFFFF"/>
                  </a:outerShdw>
                </a:effectLst>
                <a:latin typeface="Times New Roman" panose="02020603050405020304" pitchFamily="18" charset="0"/>
              </a:rPr>
              <a:t> 1, </a:t>
            </a:r>
            <a:r>
              <a:rPr sz="2400" b="1" err="1">
                <a:effectLst>
                  <a:outerShdw blurRad="38100" dist="38100" dir="2700000">
                    <a:srgbClr val="FFFFFF"/>
                  </a:outerShdw>
                </a:effectLst>
                <a:latin typeface="Times New Roman" panose="02020603050405020304" pitchFamily="18" charset="0"/>
              </a:rPr>
              <a:t>chuẫn</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bị</a:t>
            </a:r>
            <a:r>
              <a:rPr sz="2400" b="1">
                <a:effectLst>
                  <a:outerShdw blurRad="38100" dist="38100" dir="2700000">
                    <a:srgbClr val="FFFFFF"/>
                  </a:outerShdw>
                </a:effectLst>
                <a:latin typeface="Times New Roman" panose="02020603050405020304" pitchFamily="18" charset="0"/>
              </a:rPr>
              <a:t> </a:t>
            </a:r>
            <a:r>
              <a:rPr sz="2400" b="1" err="1">
                <a:effectLst>
                  <a:outerShdw blurRad="38100" dist="38100" dir="2700000">
                    <a:srgbClr val="FFFFFF"/>
                  </a:outerShdw>
                </a:effectLst>
                <a:latin typeface="Times New Roman" panose="02020603050405020304" pitchFamily="18" charset="0"/>
              </a:rPr>
              <a:t>cho</a:t>
            </a:r>
            <a:r>
              <a:rPr sz="2400" b="1">
                <a:effectLst>
                  <a:outerShdw blurRad="38100" dist="38100" dir="2700000">
                    <a:srgbClr val="FFFFFF"/>
                  </a:outerShdw>
                </a:effectLst>
                <a:latin typeface="Times New Roman" panose="02020603050405020304" pitchFamily="18" charset="0"/>
              </a:rPr>
              <a:t> CMT8</a:t>
            </a:r>
            <a:endParaRPr sz="2400" b="1">
              <a:effectLst>
                <a:outerShdw blurRad="38100" dist="38100" dir="2700000">
                  <a:srgbClr val="FFFFFF"/>
                </a:outerShd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3524"/>
                                        </p:tgtEl>
                                        <p:attrNameLst>
                                          <p:attrName>style.visibility</p:attrName>
                                        </p:attrNameLst>
                                      </p:cBhvr>
                                      <p:to>
                                        <p:strVal val="visible"/>
                                      </p:to>
                                    </p:set>
                                    <p:animEffect transition="in" filter="fade">
                                      <p:cBhvr>
                                        <p:cTn id="7" dur="1000"/>
                                        <p:tgtEl>
                                          <p:spTgt spid="63524"/>
                                        </p:tgtEl>
                                      </p:cBhvr>
                                    </p:animEffect>
                                    <p:anim calcmode="lin" valueType="num">
                                      <p:cBhvr>
                                        <p:cTn id="8" dur="1000" fill="hold"/>
                                        <p:tgtEl>
                                          <p:spTgt spid="63524"/>
                                        </p:tgtEl>
                                        <p:attrNameLst>
                                          <p:attrName>ppt_x</p:attrName>
                                        </p:attrNameLst>
                                      </p:cBhvr>
                                      <p:tavLst>
                                        <p:tav tm="0">
                                          <p:val>
                                            <p:strVal val="#ppt_x-.1"/>
                                          </p:val>
                                        </p:tav>
                                        <p:tav tm="100000">
                                          <p:val>
                                            <p:strVal val="#ppt_x"/>
                                          </p:val>
                                        </p:tav>
                                      </p:tavLst>
                                    </p:anim>
                                    <p:anim calcmode="lin" valueType="num">
                                      <p:cBhvr>
                                        <p:cTn id="9" dur="1000" fill="hold"/>
                                        <p:tgtEl>
                                          <p:spTgt spid="63524"/>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63525"/>
                                        </p:tgtEl>
                                        <p:attrNameLst>
                                          <p:attrName>style.visibility</p:attrName>
                                        </p:attrNameLst>
                                      </p:cBhvr>
                                      <p:to>
                                        <p:strVal val="visible"/>
                                      </p:to>
                                    </p:set>
                                    <p:animEffect transition="in" filter="fade">
                                      <p:cBhvr>
                                        <p:cTn id="14" dur="1000"/>
                                        <p:tgtEl>
                                          <p:spTgt spid="63525"/>
                                        </p:tgtEl>
                                      </p:cBhvr>
                                    </p:animEffect>
                                    <p:anim calcmode="lin" valueType="num">
                                      <p:cBhvr>
                                        <p:cTn id="15" dur="1000" fill="hold"/>
                                        <p:tgtEl>
                                          <p:spTgt spid="63525"/>
                                        </p:tgtEl>
                                        <p:attrNameLst>
                                          <p:attrName>ppt_x</p:attrName>
                                        </p:attrNameLst>
                                      </p:cBhvr>
                                      <p:tavLst>
                                        <p:tav tm="0">
                                          <p:val>
                                            <p:strVal val="#ppt_x-.1"/>
                                          </p:val>
                                        </p:tav>
                                        <p:tav tm="100000">
                                          <p:val>
                                            <p:strVal val="#ppt_x"/>
                                          </p:val>
                                        </p:tav>
                                      </p:tavLst>
                                    </p:anim>
                                    <p:anim calcmode="lin" valueType="num">
                                      <p:cBhvr>
                                        <p:cTn id="16" dur="1000" fill="hold"/>
                                        <p:tgtEl>
                                          <p:spTgt spid="6352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63527"/>
                                        </p:tgtEl>
                                        <p:attrNameLst>
                                          <p:attrName>style.visibility</p:attrName>
                                        </p:attrNameLst>
                                      </p:cBhvr>
                                      <p:to>
                                        <p:strVal val="visible"/>
                                      </p:to>
                                    </p:set>
                                    <p:animEffect transition="in" filter="fade">
                                      <p:cBhvr>
                                        <p:cTn id="21" dur="1000"/>
                                        <p:tgtEl>
                                          <p:spTgt spid="63527"/>
                                        </p:tgtEl>
                                      </p:cBhvr>
                                    </p:animEffect>
                                    <p:anim calcmode="lin" valueType="num">
                                      <p:cBhvr>
                                        <p:cTn id="22" dur="1000" fill="hold"/>
                                        <p:tgtEl>
                                          <p:spTgt spid="63527"/>
                                        </p:tgtEl>
                                        <p:attrNameLst>
                                          <p:attrName>ppt_x</p:attrName>
                                        </p:attrNameLst>
                                      </p:cBhvr>
                                      <p:tavLst>
                                        <p:tav tm="0">
                                          <p:val>
                                            <p:strVal val="#ppt_x-.1"/>
                                          </p:val>
                                        </p:tav>
                                        <p:tav tm="100000">
                                          <p:val>
                                            <p:strVal val="#ppt_x"/>
                                          </p:val>
                                        </p:tav>
                                      </p:tavLst>
                                    </p:anim>
                                    <p:anim calcmode="lin" valueType="num">
                                      <p:cBhvr>
                                        <p:cTn id="23" dur="1000" fill="hold"/>
                                        <p:tgtEl>
                                          <p:spTgt spid="6352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63528"/>
                                        </p:tgtEl>
                                        <p:attrNameLst>
                                          <p:attrName>style.visibility</p:attrName>
                                        </p:attrNameLst>
                                      </p:cBhvr>
                                      <p:to>
                                        <p:strVal val="visible"/>
                                      </p:to>
                                    </p:set>
                                    <p:animEffect transition="in" filter="fade">
                                      <p:cBhvr>
                                        <p:cTn id="28" dur="1000"/>
                                        <p:tgtEl>
                                          <p:spTgt spid="63528"/>
                                        </p:tgtEl>
                                      </p:cBhvr>
                                    </p:animEffect>
                                    <p:anim calcmode="lin" valueType="num">
                                      <p:cBhvr>
                                        <p:cTn id="29" dur="1000" fill="hold"/>
                                        <p:tgtEl>
                                          <p:spTgt spid="63528"/>
                                        </p:tgtEl>
                                        <p:attrNameLst>
                                          <p:attrName>ppt_x</p:attrName>
                                        </p:attrNameLst>
                                      </p:cBhvr>
                                      <p:tavLst>
                                        <p:tav tm="0">
                                          <p:val>
                                            <p:strVal val="#ppt_x-.1"/>
                                          </p:val>
                                        </p:tav>
                                        <p:tav tm="100000">
                                          <p:val>
                                            <p:strVal val="#ppt_x"/>
                                          </p:val>
                                        </p:tav>
                                      </p:tavLst>
                                    </p:anim>
                                    <p:anim calcmode="lin" valueType="num">
                                      <p:cBhvr>
                                        <p:cTn id="30" dur="1000" fill="hold"/>
                                        <p:tgtEl>
                                          <p:spTgt spid="6352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63529"/>
                                        </p:tgtEl>
                                        <p:attrNameLst>
                                          <p:attrName>style.visibility</p:attrName>
                                        </p:attrNameLst>
                                      </p:cBhvr>
                                      <p:to>
                                        <p:strVal val="visible"/>
                                      </p:to>
                                    </p:set>
                                    <p:animEffect transition="in" filter="fade">
                                      <p:cBhvr>
                                        <p:cTn id="35" dur="1000"/>
                                        <p:tgtEl>
                                          <p:spTgt spid="63529"/>
                                        </p:tgtEl>
                                      </p:cBhvr>
                                    </p:animEffect>
                                    <p:anim calcmode="lin" valueType="num">
                                      <p:cBhvr>
                                        <p:cTn id="36" dur="1000" fill="hold"/>
                                        <p:tgtEl>
                                          <p:spTgt spid="63529"/>
                                        </p:tgtEl>
                                        <p:attrNameLst>
                                          <p:attrName>ppt_x</p:attrName>
                                        </p:attrNameLst>
                                      </p:cBhvr>
                                      <p:tavLst>
                                        <p:tav tm="0">
                                          <p:val>
                                            <p:strVal val="#ppt_x-.1"/>
                                          </p:val>
                                        </p:tav>
                                        <p:tav tm="100000">
                                          <p:val>
                                            <p:strVal val="#ppt_x"/>
                                          </p:val>
                                        </p:tav>
                                      </p:tavLst>
                                    </p:anim>
                                    <p:anim calcmode="lin" valueType="num">
                                      <p:cBhvr>
                                        <p:cTn id="37" dur="1000" fill="hold"/>
                                        <p:tgtEl>
                                          <p:spTgt spid="63529"/>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63535">
                                            <p:txEl>
                                              <p:charRg st="0" end="40"/>
                                            </p:txEl>
                                          </p:spTgt>
                                        </p:tgtEl>
                                        <p:attrNameLst>
                                          <p:attrName>style.visibility</p:attrName>
                                        </p:attrNameLst>
                                      </p:cBhvr>
                                      <p:to>
                                        <p:strVal val="visible"/>
                                      </p:to>
                                    </p:set>
                                    <p:animEffect transition="in" filter="fade">
                                      <p:cBhvr>
                                        <p:cTn id="42" dur="1000"/>
                                        <p:tgtEl>
                                          <p:spTgt spid="63535">
                                            <p:txEl>
                                              <p:charRg st="0" end="40"/>
                                            </p:txEl>
                                          </p:spTgt>
                                        </p:tgtEl>
                                      </p:cBhvr>
                                    </p:animEffect>
                                    <p:anim calcmode="lin" valueType="num">
                                      <p:cBhvr>
                                        <p:cTn id="43" dur="1000" fill="hold"/>
                                        <p:tgtEl>
                                          <p:spTgt spid="63535">
                                            <p:txEl>
                                              <p:charRg st="0" end="40"/>
                                            </p:txEl>
                                          </p:spTgt>
                                        </p:tgtEl>
                                        <p:attrNameLst>
                                          <p:attrName>ppt_x</p:attrName>
                                        </p:attrNameLst>
                                      </p:cBhvr>
                                      <p:tavLst>
                                        <p:tav tm="0">
                                          <p:val>
                                            <p:strVal val="#ppt_x-.1"/>
                                          </p:val>
                                        </p:tav>
                                        <p:tav tm="100000">
                                          <p:val>
                                            <p:strVal val="#ppt_x"/>
                                          </p:val>
                                        </p:tav>
                                      </p:tavLst>
                                    </p:anim>
                                    <p:anim calcmode="lin" valueType="num">
                                      <p:cBhvr>
                                        <p:cTn id="44" dur="1000" fill="hold"/>
                                        <p:tgtEl>
                                          <p:spTgt spid="63535">
                                            <p:txEl>
                                              <p:charRg st="0" end="4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63544">
                                            <p:txEl>
                                              <p:charRg st="0" end="34"/>
                                            </p:txEl>
                                          </p:spTgt>
                                        </p:tgtEl>
                                        <p:attrNameLst>
                                          <p:attrName>style.visibility</p:attrName>
                                        </p:attrNameLst>
                                      </p:cBhvr>
                                      <p:to>
                                        <p:strVal val="visible"/>
                                      </p:to>
                                    </p:set>
                                    <p:animEffect transition="in" filter="fade">
                                      <p:cBhvr>
                                        <p:cTn id="49" dur="1000"/>
                                        <p:tgtEl>
                                          <p:spTgt spid="63544">
                                            <p:txEl>
                                              <p:charRg st="0" end="34"/>
                                            </p:txEl>
                                          </p:spTgt>
                                        </p:tgtEl>
                                      </p:cBhvr>
                                    </p:animEffect>
                                    <p:anim calcmode="lin" valueType="num">
                                      <p:cBhvr>
                                        <p:cTn id="50" dur="1000" fill="hold"/>
                                        <p:tgtEl>
                                          <p:spTgt spid="63544">
                                            <p:txEl>
                                              <p:charRg st="0" end="34"/>
                                            </p:txEl>
                                          </p:spTgt>
                                        </p:tgtEl>
                                        <p:attrNameLst>
                                          <p:attrName>ppt_x</p:attrName>
                                        </p:attrNameLst>
                                      </p:cBhvr>
                                      <p:tavLst>
                                        <p:tav tm="0">
                                          <p:val>
                                            <p:strVal val="#ppt_x-.1"/>
                                          </p:val>
                                        </p:tav>
                                        <p:tav tm="100000">
                                          <p:val>
                                            <p:strVal val="#ppt_x"/>
                                          </p:val>
                                        </p:tav>
                                      </p:tavLst>
                                    </p:anim>
                                    <p:anim calcmode="lin" valueType="num">
                                      <p:cBhvr>
                                        <p:cTn id="51" dur="1000" fill="hold"/>
                                        <p:tgtEl>
                                          <p:spTgt spid="63544">
                                            <p:txEl>
                                              <p:charRg st="0" end="3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4" grpId="0"/>
      <p:bldP spid="63525" grpId="0"/>
      <p:bldP spid="63527" grpId="0"/>
      <p:bldP spid="63528" grpId="0"/>
      <p:bldP spid="635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2" name="Rectangles 68611"/>
          <p:cNvSpPr/>
          <p:nvPr/>
        </p:nvSpPr>
        <p:spPr>
          <a:xfrm>
            <a:off x="1905000" y="1219200"/>
            <a:ext cx="5715000" cy="4191000"/>
          </a:xfrm>
          <a:prstGeom prst="rect">
            <a:avLst/>
          </a:prstGeom>
        </p:spPr>
        <p:txBody>
          <a:bodyPr wrap="none" fromWordArt="1">
            <a:prstTxWarp prst="textCircle">
              <a:avLst>
                <a:gd name="adj" fmla="val 10860000"/>
              </a:avLst>
            </a:prstTxWarp>
            <a:normAutofit/>
          </a:bodyPr>
          <a:p>
            <a:pPr algn="ctr"/>
            <a:r>
              <a:rPr lang="en-US" sz="3600">
                <a:ln w="19050" cap="flat" cmpd="sng">
                  <a:solidFill>
                    <a:srgbClr val="0000FF"/>
                  </a:solidFill>
                  <a:prstDash val="solid"/>
                  <a:headEnd type="none" w="med" len="med"/>
                  <a:tailEnd type="none" w="med" len="med"/>
                </a:ln>
                <a:solidFill>
                  <a:srgbClr val="FFFF00"/>
                </a:solidFill>
                <a:effectLst>
                  <a:outerShdw dist="35921" dir="2699999" algn="ctr" rotWithShape="0">
                    <a:srgbClr val="990000"/>
                  </a:outerShdw>
                </a:effectLst>
                <a:latin typeface="VNI-Auchon" charset="0"/>
                <a:ea typeface="VNI-Auchon" charset="0"/>
              </a:rPr>
              <a:t>BÀI HỌC ĐẾN ĐÂY KẾT THÚC - CHÀO TẠM BIỆT - </a:t>
            </a:r>
            <a:endParaRPr lang="en-US" sz="3600">
              <a:ln w="19050" cap="flat" cmpd="sng">
                <a:solidFill>
                  <a:srgbClr val="0000FF"/>
                </a:solidFill>
                <a:prstDash val="solid"/>
                <a:headEnd type="none" w="med" len="med"/>
                <a:tailEnd type="none" w="med" len="med"/>
              </a:ln>
              <a:solidFill>
                <a:srgbClr val="FFFF00"/>
              </a:solidFill>
              <a:effectLst>
                <a:outerShdw dist="35921" dir="2699999" algn="ctr" rotWithShape="0">
                  <a:srgbClr val="990000"/>
                </a:outerShdw>
              </a:effectLst>
              <a:latin typeface="VNI-Auchon" charset="0"/>
              <a:ea typeface="VNI-Auchon" charset="0"/>
            </a:endParaRPr>
          </a:p>
        </p:txBody>
      </p:sp>
      <p:pic>
        <p:nvPicPr>
          <p:cNvPr id="68613" name="Picture 68612" descr="tieani"/>
          <p:cNvPicPr>
            <a:picLocks noChangeAspect="1"/>
          </p:cNvPicPr>
          <p:nvPr/>
        </p:nvPicPr>
        <p:blipFill>
          <a:blip r:embed="rId1"/>
          <a:stretch>
            <a:fillRect/>
          </a:stretch>
        </p:blipFill>
        <p:spPr>
          <a:xfrm>
            <a:off x="2743200" y="1676400"/>
            <a:ext cx="4191000" cy="3224213"/>
          </a:xfrm>
          <a:prstGeom prst="rect">
            <a:avLst/>
          </a:prstGeom>
          <a:noFill/>
          <a:ln w="9525">
            <a:noFill/>
          </a:ln>
        </p:spPr>
      </p:pic>
      <p:pic>
        <p:nvPicPr>
          <p:cNvPr id="68614" name="Picture 3" descr="(9)"/>
          <p:cNvPicPr>
            <a:picLocks noChangeAspect="1"/>
          </p:cNvPicPr>
          <p:nvPr/>
        </p:nvPicPr>
        <p:blipFill>
          <a:blip r:embed="rId2"/>
          <a:stretch>
            <a:fillRect/>
          </a:stretch>
        </p:blipFill>
        <p:spPr>
          <a:xfrm rot="-1430499">
            <a:off x="381000" y="228600"/>
            <a:ext cx="2352675" cy="2743200"/>
          </a:xfrm>
          <a:prstGeom prst="rect">
            <a:avLst/>
          </a:prstGeom>
          <a:noFill/>
          <a:ln w="9525">
            <a:noFill/>
          </a:ln>
        </p:spPr>
      </p:pic>
      <p:pic>
        <p:nvPicPr>
          <p:cNvPr id="68615" name="Picture 2" descr="(6)"/>
          <p:cNvPicPr>
            <a:picLocks noChangeAspect="1"/>
          </p:cNvPicPr>
          <p:nvPr/>
        </p:nvPicPr>
        <p:blipFill>
          <a:blip r:embed="rId3"/>
          <a:stretch>
            <a:fillRect/>
          </a:stretch>
        </p:blipFill>
        <p:spPr>
          <a:xfrm>
            <a:off x="7334250" y="4876800"/>
            <a:ext cx="1809750" cy="180975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repeatCount="indefinite" fill="hold" nodeType="clickEffect">
                                  <p:stCondLst>
                                    <p:cond delay="0"/>
                                  </p:stCondLst>
                                  <p:endCondLst>
                                    <p:cond evt="onNext" delay="0">
                                      <p:tgtEl>
                                        <p:sldTgt/>
                                      </p:tgtEl>
                                    </p:cond>
                                  </p:endCondLst>
                                  <p:childTnLst>
                                    <p:set>
                                      <p:cBhvr>
                                        <p:cTn id="6" dur="1" fill="hold">
                                          <p:stCondLst>
                                            <p:cond delay="0"/>
                                          </p:stCondLst>
                                        </p:cTn>
                                        <p:tgtEl>
                                          <p:spTgt spid="68612"/>
                                        </p:tgtEl>
                                        <p:attrNameLst>
                                          <p:attrName>style.visibility</p:attrName>
                                        </p:attrNameLst>
                                      </p:cBhvr>
                                      <p:to>
                                        <p:strVal val="visible"/>
                                      </p:to>
                                    </p:set>
                                    <p:animEffect transition="in" filter="wedge">
                                      <p:cBhvr>
                                        <p:cTn id="7" dur="2000"/>
                                        <p:tgtEl>
                                          <p:spTgt spid="686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mph" presetSubtype="0" repeatCount="indefinite" fill="hold" nodeType="clickEffect">
                                  <p:stCondLst>
                                    <p:cond delay="0"/>
                                  </p:stCondLst>
                                  <p:endCondLst>
                                    <p:cond evt="onNext" delay="0">
                                      <p:tgtEl>
                                        <p:sldTgt/>
                                      </p:tgtEl>
                                    </p:cond>
                                  </p:endCondLst>
                                  <p:childTnLst>
                                    <p:animClr clrSpc="hsl" dir="cw">
                                      <p:cBhvr override="childStyle">
                                        <p:cTn id="11" dur="2000" fill="hold"/>
                                        <p:tgtEl>
                                          <p:spTgt spid="68612"/>
                                        </p:tgtEl>
                                        <p:attrNameLst>
                                          <p:attrName>style.color</p:attrName>
                                        </p:attrNameLst>
                                      </p:cBhvr>
                                      <p:by>
                                        <p:hsl h="-7199925" s="0" l="0"/>
                                      </p:by>
                                    </p:animClr>
                                    <p:animClr clrSpc="hsl" dir="cw">
                                      <p:cBhvr>
                                        <p:cTn id="12" dur="2000" fill="hold"/>
                                        <p:tgtEl>
                                          <p:spTgt spid="68612"/>
                                        </p:tgtEl>
                                        <p:attrNameLst>
                                          <p:attrName>fillcolor</p:attrName>
                                        </p:attrNameLst>
                                      </p:cBhvr>
                                      <p:by>
                                        <p:hsl h="-7199925" s="0" l="0"/>
                                      </p:by>
                                    </p:animClr>
                                    <p:animClr clrSpc="hsl" dir="cw">
                                      <p:cBhvr>
                                        <p:cTn id="13" dur="2000" fill="hold"/>
                                        <p:tgtEl>
                                          <p:spTgt spid="68612"/>
                                        </p:tgtEl>
                                        <p:attrNameLst>
                                          <p:attrName>stroke.color</p:attrName>
                                        </p:attrNameLst>
                                      </p:cBhvr>
                                      <p:by>
                                        <p:hsl h="-7199925" s="0" l="0"/>
                                      </p:by>
                                    </p:animClr>
                                    <p:set>
                                      <p:cBhvr>
                                        <p:cTn id="14" dur="2000" fill="hold"/>
                                        <p:tgtEl>
                                          <p:spTgt spid="686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12289" descr="2"/>
          <p:cNvPicPr>
            <a:picLocks noChangeAspect="1"/>
          </p:cNvPicPr>
          <p:nvPr/>
        </p:nvPicPr>
        <p:blipFill>
          <a:blip r:embed="rId1"/>
          <a:stretch>
            <a:fillRect/>
          </a:stretch>
        </p:blipFill>
        <p:spPr>
          <a:xfrm>
            <a:off x="914400" y="2819400"/>
            <a:ext cx="762000" cy="685800"/>
          </a:xfrm>
          <a:prstGeom prst="rect">
            <a:avLst/>
          </a:prstGeom>
          <a:noFill/>
          <a:ln w="9525">
            <a:noFill/>
          </a:ln>
        </p:spPr>
      </p:pic>
      <p:sp>
        <p:nvSpPr>
          <p:cNvPr id="12291" name="Text Box 12290"/>
          <p:cNvSpPr txBox="1"/>
          <p:nvPr/>
        </p:nvSpPr>
        <p:spPr>
          <a:xfrm>
            <a:off x="381000" y="1600200"/>
            <a:ext cx="8305800" cy="519113"/>
          </a:xfrm>
          <a:prstGeom prst="rect">
            <a:avLst/>
          </a:prstGeom>
          <a:noFill/>
          <a:ln w="9525">
            <a:noFill/>
          </a:ln>
        </p:spPr>
        <p:txBody>
          <a:bodyPr>
            <a:spAutoFit/>
          </a:bodyPr>
          <a:p>
            <a:pPr>
              <a:spcBef>
                <a:spcPct val="50000"/>
              </a:spcBef>
            </a:pPr>
            <a:r>
              <a:rPr sz="2800" b="1">
                <a:solidFill>
                  <a:srgbClr val="0000FF"/>
                </a:solidFill>
              </a:rPr>
              <a:t>I - </a:t>
            </a:r>
            <a:r>
              <a:rPr sz="2800" b="1" u="sng" err="1">
                <a:solidFill>
                  <a:srgbClr val="0000FF"/>
                </a:solidFill>
              </a:rPr>
              <a:t>Việt</a:t>
            </a:r>
            <a:r>
              <a:rPr sz="2800" b="1" u="sng">
                <a:solidFill>
                  <a:srgbClr val="0000FF"/>
                </a:solidFill>
              </a:rPr>
              <a:t> Nam </a:t>
            </a:r>
            <a:r>
              <a:rPr sz="2800" b="1" u="sng" err="1">
                <a:solidFill>
                  <a:srgbClr val="0000FF"/>
                </a:solidFill>
              </a:rPr>
              <a:t>trong</a:t>
            </a:r>
            <a:r>
              <a:rPr sz="2800" b="1" u="sng">
                <a:solidFill>
                  <a:srgbClr val="0000FF"/>
                </a:solidFill>
              </a:rPr>
              <a:t> </a:t>
            </a:r>
            <a:r>
              <a:rPr sz="2800" b="1" u="sng" err="1">
                <a:solidFill>
                  <a:srgbClr val="0000FF"/>
                </a:solidFill>
              </a:rPr>
              <a:t>những</a:t>
            </a:r>
            <a:r>
              <a:rPr sz="2800" b="1" u="sng">
                <a:solidFill>
                  <a:srgbClr val="0000FF"/>
                </a:solidFill>
              </a:rPr>
              <a:t> </a:t>
            </a:r>
            <a:r>
              <a:rPr sz="2800" b="1" u="sng" err="1">
                <a:solidFill>
                  <a:srgbClr val="0000FF"/>
                </a:solidFill>
              </a:rPr>
              <a:t>năm</a:t>
            </a:r>
            <a:r>
              <a:rPr sz="2800" b="1" u="sng">
                <a:solidFill>
                  <a:srgbClr val="0000FF"/>
                </a:solidFill>
              </a:rPr>
              <a:t> 1929 - 1933</a:t>
            </a:r>
            <a:endParaRPr sz="2800" b="1" u="sng">
              <a:solidFill>
                <a:srgbClr val="0000FF"/>
              </a:solidFill>
            </a:endParaRPr>
          </a:p>
        </p:txBody>
      </p:sp>
      <p:sp>
        <p:nvSpPr>
          <p:cNvPr id="12292" name="Text Box 12291"/>
          <p:cNvSpPr txBox="1"/>
          <p:nvPr/>
        </p:nvSpPr>
        <p:spPr>
          <a:xfrm>
            <a:off x="457200" y="2133600"/>
            <a:ext cx="3657600" cy="457200"/>
          </a:xfrm>
          <a:prstGeom prst="rect">
            <a:avLst/>
          </a:prstGeom>
          <a:noFill/>
          <a:ln w="9525">
            <a:noFill/>
          </a:ln>
        </p:spPr>
        <p:txBody>
          <a:bodyPr>
            <a:spAutoFit/>
          </a:bodyPr>
          <a:p>
            <a:pPr>
              <a:spcBef>
                <a:spcPct val="50000"/>
              </a:spcBef>
            </a:pPr>
            <a:r>
              <a:rPr sz="2400" b="1">
                <a:solidFill>
                  <a:schemeClr val="folHlink"/>
                </a:solidFill>
              </a:rPr>
              <a:t>1. </a:t>
            </a:r>
            <a:r>
              <a:rPr sz="2400" b="1" u="sng" err="1">
                <a:solidFill>
                  <a:schemeClr val="folHlink"/>
                </a:solidFill>
              </a:rPr>
              <a:t>Tình</a:t>
            </a:r>
            <a:r>
              <a:rPr sz="2400" b="1" u="sng">
                <a:solidFill>
                  <a:schemeClr val="folHlink"/>
                </a:solidFill>
              </a:rPr>
              <a:t> </a:t>
            </a:r>
            <a:r>
              <a:rPr sz="2400" b="1" u="sng" err="1">
                <a:solidFill>
                  <a:schemeClr val="folHlink"/>
                </a:solidFill>
              </a:rPr>
              <a:t>hình</a:t>
            </a:r>
            <a:r>
              <a:rPr sz="2400" b="1" u="sng">
                <a:solidFill>
                  <a:schemeClr val="folHlink"/>
                </a:solidFill>
              </a:rPr>
              <a:t> </a:t>
            </a:r>
            <a:r>
              <a:rPr sz="2400" b="1" u="sng" err="1">
                <a:solidFill>
                  <a:schemeClr val="folHlink"/>
                </a:solidFill>
              </a:rPr>
              <a:t>kinh</a:t>
            </a:r>
            <a:r>
              <a:rPr sz="2400" b="1" u="sng">
                <a:solidFill>
                  <a:schemeClr val="folHlink"/>
                </a:solidFill>
              </a:rPr>
              <a:t> </a:t>
            </a:r>
            <a:r>
              <a:rPr sz="2400" b="1" u="sng" err="1">
                <a:solidFill>
                  <a:schemeClr val="folHlink"/>
                </a:solidFill>
              </a:rPr>
              <a:t>tế</a:t>
            </a:r>
            <a:endParaRPr sz="2400" b="1" u="sng">
              <a:solidFill>
                <a:schemeClr val="folHlink"/>
              </a:solidFill>
            </a:endParaRPr>
          </a:p>
        </p:txBody>
      </p:sp>
      <p:sp>
        <p:nvSpPr>
          <p:cNvPr id="12293" name="Text Box 12292"/>
          <p:cNvSpPr txBox="1"/>
          <p:nvPr/>
        </p:nvSpPr>
        <p:spPr>
          <a:xfrm>
            <a:off x="1828800" y="2743200"/>
            <a:ext cx="68580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i="1" err="1">
                <a:solidFill>
                  <a:srgbClr val="CC3399"/>
                </a:solidFill>
              </a:rPr>
              <a:t>Hãy</a:t>
            </a:r>
            <a:r>
              <a:rPr sz="2400" b="1" i="1">
                <a:solidFill>
                  <a:srgbClr val="CC3399"/>
                </a:solidFill>
              </a:rPr>
              <a:t> </a:t>
            </a:r>
            <a:r>
              <a:rPr sz="2400" b="1" i="1" err="1">
                <a:solidFill>
                  <a:srgbClr val="CC3399"/>
                </a:solidFill>
              </a:rPr>
              <a:t>nêu</a:t>
            </a:r>
            <a:r>
              <a:rPr sz="2400" b="1" i="1">
                <a:solidFill>
                  <a:srgbClr val="CC3399"/>
                </a:solidFill>
              </a:rPr>
              <a:t> </a:t>
            </a:r>
            <a:r>
              <a:rPr sz="2400" b="1" i="1" err="1">
                <a:solidFill>
                  <a:srgbClr val="CC3399"/>
                </a:solidFill>
              </a:rPr>
              <a:t>thực</a:t>
            </a:r>
            <a:r>
              <a:rPr sz="2400" b="1" i="1">
                <a:solidFill>
                  <a:srgbClr val="CC3399"/>
                </a:solidFill>
              </a:rPr>
              <a:t> </a:t>
            </a:r>
            <a:r>
              <a:rPr sz="2400" b="1" i="1" err="1">
                <a:solidFill>
                  <a:srgbClr val="CC3399"/>
                </a:solidFill>
              </a:rPr>
              <a:t>trạng</a:t>
            </a:r>
            <a:r>
              <a:rPr sz="2400" b="1" i="1">
                <a:solidFill>
                  <a:srgbClr val="CC3399"/>
                </a:solidFill>
              </a:rPr>
              <a:t> </a:t>
            </a:r>
            <a:r>
              <a:rPr sz="2400" b="1" i="1" err="1">
                <a:solidFill>
                  <a:srgbClr val="CC3399"/>
                </a:solidFill>
              </a:rPr>
              <a:t>về</a:t>
            </a:r>
            <a:r>
              <a:rPr sz="2400" b="1" i="1">
                <a:solidFill>
                  <a:srgbClr val="CC3399"/>
                </a:solidFill>
              </a:rPr>
              <a:t> </a:t>
            </a:r>
            <a:r>
              <a:rPr sz="2400" b="1" i="1" err="1">
                <a:solidFill>
                  <a:srgbClr val="CC3399"/>
                </a:solidFill>
              </a:rPr>
              <a:t>kinh</a:t>
            </a:r>
            <a:r>
              <a:rPr sz="2400" b="1" i="1">
                <a:solidFill>
                  <a:srgbClr val="CC3399"/>
                </a:solidFill>
              </a:rPr>
              <a:t> </a:t>
            </a:r>
            <a:r>
              <a:rPr sz="2400" b="1" i="1" err="1">
                <a:solidFill>
                  <a:srgbClr val="CC3399"/>
                </a:solidFill>
              </a:rPr>
              <a:t>tế</a:t>
            </a:r>
            <a:r>
              <a:rPr sz="2400" b="1" i="1">
                <a:solidFill>
                  <a:srgbClr val="CC3399"/>
                </a:solidFill>
              </a:rPr>
              <a:t> </a:t>
            </a:r>
            <a:r>
              <a:rPr sz="2400" b="1" i="1" err="1">
                <a:solidFill>
                  <a:srgbClr val="CC3399"/>
                </a:solidFill>
              </a:rPr>
              <a:t>Việt</a:t>
            </a:r>
            <a:r>
              <a:rPr sz="2400" b="1" i="1">
                <a:solidFill>
                  <a:srgbClr val="CC3399"/>
                </a:solidFill>
              </a:rPr>
              <a:t> Nam </a:t>
            </a:r>
            <a:r>
              <a:rPr sz="2400" b="1" i="1" err="1">
                <a:solidFill>
                  <a:srgbClr val="CC3399"/>
                </a:solidFill>
              </a:rPr>
              <a:t>trong</a:t>
            </a:r>
            <a:r>
              <a:rPr sz="2400" b="1" i="1">
                <a:solidFill>
                  <a:srgbClr val="CC3399"/>
                </a:solidFill>
              </a:rPr>
              <a:t> </a:t>
            </a:r>
            <a:r>
              <a:rPr sz="2400" b="1" i="1" err="1">
                <a:solidFill>
                  <a:srgbClr val="CC3399"/>
                </a:solidFill>
              </a:rPr>
              <a:t>những</a:t>
            </a:r>
            <a:r>
              <a:rPr sz="2400" b="1" i="1">
                <a:solidFill>
                  <a:srgbClr val="CC3399"/>
                </a:solidFill>
              </a:rPr>
              <a:t> </a:t>
            </a:r>
            <a:r>
              <a:rPr sz="2400" b="1" i="1" err="1">
                <a:solidFill>
                  <a:srgbClr val="CC3399"/>
                </a:solidFill>
              </a:rPr>
              <a:t>năm</a:t>
            </a:r>
            <a:r>
              <a:rPr sz="2400" b="1" i="1">
                <a:solidFill>
                  <a:srgbClr val="CC3399"/>
                </a:solidFill>
              </a:rPr>
              <a:t> 1930?</a:t>
            </a:r>
            <a:endParaRPr sz="2400" b="1" i="1"/>
          </a:p>
        </p:txBody>
      </p:sp>
      <p:sp>
        <p:nvSpPr>
          <p:cNvPr id="12294" name="Text Box 12293"/>
          <p:cNvSpPr txBox="1"/>
          <p:nvPr/>
        </p:nvSpPr>
        <p:spPr>
          <a:xfrm>
            <a:off x="609600" y="2667000"/>
            <a:ext cx="7315200" cy="457200"/>
          </a:xfrm>
          <a:prstGeom prst="rect">
            <a:avLst/>
          </a:prstGeom>
          <a:noFill/>
          <a:ln w="9525">
            <a:noFill/>
          </a:ln>
        </p:spPr>
        <p:txBody>
          <a:bodyPr>
            <a:spAutoFit/>
          </a:bodyPr>
          <a:p>
            <a:pPr>
              <a:spcBef>
                <a:spcPct val="50000"/>
              </a:spcBef>
            </a:pPr>
            <a:r>
              <a:rPr sz="2400">
                <a:solidFill>
                  <a:schemeClr val="tx2"/>
                </a:solidFill>
              </a:rPr>
              <a:t>+ </a:t>
            </a:r>
            <a:r>
              <a:rPr sz="2400" err="1">
                <a:solidFill>
                  <a:schemeClr val="tx2"/>
                </a:solidFill>
              </a:rPr>
              <a:t>Nông</a:t>
            </a:r>
            <a:r>
              <a:rPr sz="2400">
                <a:solidFill>
                  <a:schemeClr val="tx2"/>
                </a:solidFill>
              </a:rPr>
              <a:t> </a:t>
            </a:r>
            <a:r>
              <a:rPr sz="2400" err="1">
                <a:solidFill>
                  <a:schemeClr val="tx2"/>
                </a:solidFill>
              </a:rPr>
              <a:t>nghiệp</a:t>
            </a:r>
            <a:r>
              <a:rPr sz="2400">
                <a:solidFill>
                  <a:schemeClr val="tx2"/>
                </a:solidFill>
              </a:rPr>
              <a:t>:</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lúa</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gạo</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sụt</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giá</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ruộng</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đất</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bỏ</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hoang</a:t>
            </a:r>
            <a:endParaRPr sz="2400">
              <a:solidFill>
                <a:schemeClr val="tx2"/>
              </a:solidFill>
              <a:effectLst>
                <a:outerShdw blurRad="38100" dist="38100" dir="2700000">
                  <a:srgbClr val="FFFFFF"/>
                </a:outerShdw>
              </a:effectLst>
            </a:endParaRPr>
          </a:p>
        </p:txBody>
      </p:sp>
      <p:sp>
        <p:nvSpPr>
          <p:cNvPr id="12295" name="Text Box 12294"/>
          <p:cNvSpPr txBox="1"/>
          <p:nvPr/>
        </p:nvSpPr>
        <p:spPr>
          <a:xfrm>
            <a:off x="609600" y="3200400"/>
            <a:ext cx="5943600" cy="457200"/>
          </a:xfrm>
          <a:prstGeom prst="rect">
            <a:avLst/>
          </a:prstGeom>
          <a:noFill/>
          <a:ln w="9525">
            <a:noFill/>
          </a:ln>
        </p:spPr>
        <p:txBody>
          <a:bodyPr>
            <a:spAutoFit/>
          </a:bodyPr>
          <a:p>
            <a:pPr>
              <a:spcBef>
                <a:spcPct val="50000"/>
              </a:spcBef>
            </a:pP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Công</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nghiệp</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các</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ngành</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đều</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suy</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giảm</a:t>
            </a:r>
            <a:endParaRPr sz="2400">
              <a:solidFill>
                <a:schemeClr val="tx2"/>
              </a:solidFill>
              <a:effectLst>
                <a:outerShdw blurRad="38100" dist="38100" dir="2700000">
                  <a:srgbClr val="FFFFFF"/>
                </a:outerShdw>
              </a:effectLst>
            </a:endParaRPr>
          </a:p>
        </p:txBody>
      </p:sp>
      <p:sp>
        <p:nvSpPr>
          <p:cNvPr id="12296" name="Text Box 12295"/>
          <p:cNvSpPr txBox="1"/>
          <p:nvPr/>
        </p:nvSpPr>
        <p:spPr>
          <a:xfrm>
            <a:off x="609600" y="3657600"/>
            <a:ext cx="8001000" cy="822325"/>
          </a:xfrm>
          <a:prstGeom prst="rect">
            <a:avLst/>
          </a:prstGeom>
          <a:noFill/>
          <a:ln w="9525">
            <a:noFill/>
          </a:ln>
        </p:spPr>
        <p:txBody>
          <a:bodyPr>
            <a:spAutoFit/>
          </a:bodyPr>
          <a:p>
            <a:pPr>
              <a:spcBef>
                <a:spcPct val="50000"/>
              </a:spcBef>
            </a:pP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Thương</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nghiệp</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Xuất</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khẩu</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đình</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đốn</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hàng</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hoá</a:t>
            </a:r>
            <a:r>
              <a:rPr sz="2400">
                <a:solidFill>
                  <a:schemeClr val="tx2"/>
                </a:solidFill>
                <a:effectLst>
                  <a:outerShdw blurRad="38100" dist="38100" dir="2700000">
                    <a:srgbClr val="FFFFFF"/>
                  </a:outerShdw>
                </a:effectLst>
              </a:rPr>
              <a:t> khan </a:t>
            </a:r>
            <a:r>
              <a:rPr sz="2400" err="1">
                <a:solidFill>
                  <a:schemeClr val="tx2"/>
                </a:solidFill>
                <a:effectLst>
                  <a:outerShdw blurRad="38100" dist="38100" dir="2700000">
                    <a:srgbClr val="FFFFFF"/>
                  </a:outerShdw>
                </a:effectLst>
              </a:rPr>
              <a:t>hiếm</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giá</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đắt</a:t>
            </a:r>
            <a:r>
              <a:rPr sz="2400">
                <a:solidFill>
                  <a:schemeClr val="tx2"/>
                </a:solidFill>
                <a:effectLst>
                  <a:outerShdw blurRad="38100" dist="38100" dir="2700000">
                    <a:srgbClr val="FFFFFF"/>
                  </a:outerShdw>
                </a:effectLst>
              </a:rPr>
              <a:t> </a:t>
            </a:r>
            <a:r>
              <a:rPr sz="2400" err="1">
                <a:solidFill>
                  <a:schemeClr val="tx2"/>
                </a:solidFill>
                <a:effectLst>
                  <a:outerShdw blurRad="38100" dist="38100" dir="2700000">
                    <a:srgbClr val="FFFFFF"/>
                  </a:outerShdw>
                </a:effectLst>
              </a:rPr>
              <a:t>đỏ</a:t>
            </a:r>
            <a:endParaRPr sz="2400"/>
          </a:p>
        </p:txBody>
      </p:sp>
      <p:sp>
        <p:nvSpPr>
          <p:cNvPr id="12297" name="Oval 12296"/>
          <p:cNvSpPr/>
          <p:nvPr/>
        </p:nvSpPr>
        <p:spPr>
          <a:xfrm>
            <a:off x="3733800" y="152400"/>
            <a:ext cx="1676400" cy="8382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400" b="1" u="sng">
                <a:solidFill>
                  <a:srgbClr val="FF3300"/>
                </a:solidFill>
                <a:effectLst>
                  <a:outerShdw blurRad="38100" dist="38100" dir="2700000">
                    <a:srgbClr val="000000"/>
                  </a:outerShdw>
                </a:effectLst>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12298" name="Text Box 12297"/>
          <p:cNvSpPr txBox="1"/>
          <p:nvPr/>
        </p:nvSpPr>
        <p:spPr>
          <a:xfrm>
            <a:off x="914400" y="10668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2291"/>
                                        </p:tgtEl>
                                        <p:attrNameLst>
                                          <p:attrName>style.visibility</p:attrName>
                                        </p:attrNameLst>
                                      </p:cBhvr>
                                      <p:to>
                                        <p:strVal val="visible"/>
                                      </p:to>
                                    </p:set>
                                    <p:animEffect transition="in" filter="fade">
                                      <p:cBhvr>
                                        <p:cTn id="7" dur="1000"/>
                                        <p:tgtEl>
                                          <p:spTgt spid="12291"/>
                                        </p:tgtEl>
                                      </p:cBhvr>
                                    </p:animEffect>
                                    <p:anim calcmode="lin" valueType="num">
                                      <p:cBhvr>
                                        <p:cTn id="8" dur="1000" fill="hold"/>
                                        <p:tgtEl>
                                          <p:spTgt spid="12291"/>
                                        </p:tgtEl>
                                        <p:attrNameLst>
                                          <p:attrName>ppt_x</p:attrName>
                                        </p:attrNameLst>
                                      </p:cBhvr>
                                      <p:tavLst>
                                        <p:tav tm="0">
                                          <p:val>
                                            <p:strVal val="#ppt_x-.1"/>
                                          </p:val>
                                        </p:tav>
                                        <p:tav tm="100000">
                                          <p:val>
                                            <p:strVal val="#ppt_x"/>
                                          </p:val>
                                        </p:tav>
                                      </p:tavLst>
                                    </p:anim>
                                    <p:anim calcmode="lin" valueType="num">
                                      <p:cBhvr>
                                        <p:cTn id="9" dur="1000" fill="hold"/>
                                        <p:tgtEl>
                                          <p:spTgt spid="12291"/>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12292"/>
                                        </p:tgtEl>
                                        <p:attrNameLst>
                                          <p:attrName>style.visibility</p:attrName>
                                        </p:attrNameLst>
                                      </p:cBhvr>
                                      <p:to>
                                        <p:strVal val="visible"/>
                                      </p:to>
                                    </p:set>
                                    <p:anim calcmode="lin" valueType="num">
                                      <p:cBhvr>
                                        <p:cTn id="14" dur="1000" fill="hold"/>
                                        <p:tgtEl>
                                          <p:spTgt spid="12292"/>
                                        </p:tgtEl>
                                        <p:attrNameLst>
                                          <p:attrName>ppt_w</p:attrName>
                                        </p:attrNameLst>
                                      </p:cBhvr>
                                      <p:tavLst>
                                        <p:tav tm="0">
                                          <p:val>
                                            <p:fltVal val="0.000000"/>
                                          </p:val>
                                        </p:tav>
                                        <p:tav tm="100000">
                                          <p:val>
                                            <p:strVal val="#ppt_w"/>
                                          </p:val>
                                        </p:tav>
                                      </p:tavLst>
                                    </p:anim>
                                    <p:anim calcmode="lin" valueType="num">
                                      <p:cBhvr>
                                        <p:cTn id="15" dur="1000" fill="hold"/>
                                        <p:tgtEl>
                                          <p:spTgt spid="12292"/>
                                        </p:tgtEl>
                                        <p:attrNameLst>
                                          <p:attrName>ppt_h</p:attrName>
                                        </p:attrNameLst>
                                      </p:cBhvr>
                                      <p:tavLst>
                                        <p:tav tm="0">
                                          <p:val>
                                            <p:fltVal val="0.000000"/>
                                          </p:val>
                                        </p:tav>
                                        <p:tav tm="100000">
                                          <p:val>
                                            <p:strVal val="#ppt_h"/>
                                          </p:val>
                                        </p:tav>
                                      </p:tavLst>
                                    </p:anim>
                                    <p:anim calcmode="lin" valueType="num">
                                      <p:cBhvr>
                                        <p:cTn id="16" dur="1000" fill="hold"/>
                                        <p:tgtEl>
                                          <p:spTgt spid="12292"/>
                                        </p:tgtEl>
                                        <p:attrNameLst>
                                          <p:attrName>style.rotation</p:attrName>
                                        </p:attrNameLst>
                                      </p:cBhvr>
                                      <p:tavLst>
                                        <p:tav tm="0">
                                          <p:val>
                                            <p:fltVal val="90.000000"/>
                                          </p:val>
                                        </p:tav>
                                        <p:tav tm="100000">
                                          <p:val>
                                            <p:fltVal val="0.000000"/>
                                          </p:val>
                                        </p:tav>
                                      </p:tavLst>
                                    </p:anim>
                                    <p:animEffect transition="in" filter="fade">
                                      <p:cBhvr>
                                        <p:cTn id="17" dur="1000"/>
                                        <p:tgtEl>
                                          <p:spTgt spid="12292"/>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12290"/>
                                        </p:tgtEl>
                                        <p:attrNameLst>
                                          <p:attrName>style.visibility</p:attrName>
                                        </p:attrNameLst>
                                      </p:cBhvr>
                                      <p:to>
                                        <p:strVal val="visible"/>
                                      </p:to>
                                    </p:set>
                                    <p:anim calcmode="lin" valueType="num">
                                      <p:cBhvr>
                                        <p:cTn id="22" dur="1000" fill="hold"/>
                                        <p:tgtEl>
                                          <p:spTgt spid="12290"/>
                                        </p:tgtEl>
                                        <p:attrNameLst>
                                          <p:attrName>ppt_w</p:attrName>
                                        </p:attrNameLst>
                                      </p:cBhvr>
                                      <p:tavLst>
                                        <p:tav tm="0">
                                          <p:val>
                                            <p:fltVal val="0.000000"/>
                                          </p:val>
                                        </p:tav>
                                        <p:tav tm="100000">
                                          <p:val>
                                            <p:strVal val="#ppt_w"/>
                                          </p:val>
                                        </p:tav>
                                      </p:tavLst>
                                    </p:anim>
                                    <p:anim calcmode="lin" valueType="num">
                                      <p:cBhvr>
                                        <p:cTn id="23" dur="1000" fill="hold"/>
                                        <p:tgtEl>
                                          <p:spTgt spid="12290"/>
                                        </p:tgtEl>
                                        <p:attrNameLst>
                                          <p:attrName>ppt_h</p:attrName>
                                        </p:attrNameLst>
                                      </p:cBhvr>
                                      <p:tavLst>
                                        <p:tav tm="0">
                                          <p:val>
                                            <p:fltVal val="0.000000"/>
                                          </p:val>
                                        </p:tav>
                                        <p:tav tm="100000">
                                          <p:val>
                                            <p:strVal val="#ppt_h"/>
                                          </p:val>
                                        </p:tav>
                                      </p:tavLst>
                                    </p:anim>
                                    <p:anim calcmode="lin" valueType="num">
                                      <p:cBhvr>
                                        <p:cTn id="24" dur="1000" fill="hold"/>
                                        <p:tgtEl>
                                          <p:spTgt spid="12290"/>
                                        </p:tgtEl>
                                        <p:attrNameLst>
                                          <p:attrName>style.rotation</p:attrName>
                                        </p:attrNameLst>
                                      </p:cBhvr>
                                      <p:tavLst>
                                        <p:tav tm="0">
                                          <p:val>
                                            <p:fltVal val="90.000000"/>
                                          </p:val>
                                        </p:tav>
                                        <p:tav tm="100000">
                                          <p:val>
                                            <p:fltVal val="0.000000"/>
                                          </p:val>
                                        </p:tav>
                                      </p:tavLst>
                                    </p:anim>
                                    <p:animEffect transition="in" filter="fade">
                                      <p:cBhvr>
                                        <p:cTn id="25" dur="1000"/>
                                        <p:tgtEl>
                                          <p:spTgt spid="12290"/>
                                        </p:tgtEl>
                                      </p:cBhvr>
                                    </p:animEffect>
                                  </p:childTnLst>
                                </p:cTn>
                              </p:par>
                              <p:par>
                                <p:cTn id="26" presetID="31" presetClass="entr" presetSubtype="0" fill="hold" grpId="0" nodeType="withEffect">
                                  <p:stCondLst>
                                    <p:cond delay="0"/>
                                  </p:stCondLst>
                                  <p:iterate type="lt">
                                    <p:tmPct val="5000"/>
                                  </p:iterate>
                                  <p:childTnLst>
                                    <p:set>
                                      <p:cBhvr>
                                        <p:cTn id="27" dur="1" fill="hold">
                                          <p:stCondLst>
                                            <p:cond delay="0"/>
                                          </p:stCondLst>
                                        </p:cTn>
                                        <p:tgtEl>
                                          <p:spTgt spid="12293"/>
                                        </p:tgtEl>
                                        <p:attrNameLst>
                                          <p:attrName>style.visibility</p:attrName>
                                        </p:attrNameLst>
                                      </p:cBhvr>
                                      <p:to>
                                        <p:strVal val="visible"/>
                                      </p:to>
                                    </p:set>
                                    <p:anim calcmode="lin" valueType="num">
                                      <p:cBhvr>
                                        <p:cTn id="28" dur="1000" fill="hold"/>
                                        <p:tgtEl>
                                          <p:spTgt spid="12293"/>
                                        </p:tgtEl>
                                        <p:attrNameLst>
                                          <p:attrName>ppt_w</p:attrName>
                                        </p:attrNameLst>
                                      </p:cBhvr>
                                      <p:tavLst>
                                        <p:tav tm="0">
                                          <p:val>
                                            <p:fltVal val="0.000000"/>
                                          </p:val>
                                        </p:tav>
                                        <p:tav tm="100000">
                                          <p:val>
                                            <p:strVal val="#ppt_w"/>
                                          </p:val>
                                        </p:tav>
                                      </p:tavLst>
                                    </p:anim>
                                    <p:anim calcmode="lin" valueType="num">
                                      <p:cBhvr>
                                        <p:cTn id="29" dur="1000" fill="hold"/>
                                        <p:tgtEl>
                                          <p:spTgt spid="12293"/>
                                        </p:tgtEl>
                                        <p:attrNameLst>
                                          <p:attrName>ppt_h</p:attrName>
                                        </p:attrNameLst>
                                      </p:cBhvr>
                                      <p:tavLst>
                                        <p:tav tm="0">
                                          <p:val>
                                            <p:fltVal val="0.000000"/>
                                          </p:val>
                                        </p:tav>
                                        <p:tav tm="100000">
                                          <p:val>
                                            <p:strVal val="#ppt_h"/>
                                          </p:val>
                                        </p:tav>
                                      </p:tavLst>
                                    </p:anim>
                                    <p:anim calcmode="lin" valueType="num">
                                      <p:cBhvr>
                                        <p:cTn id="30" dur="1000" fill="hold"/>
                                        <p:tgtEl>
                                          <p:spTgt spid="12293"/>
                                        </p:tgtEl>
                                        <p:attrNameLst>
                                          <p:attrName>style.rotation</p:attrName>
                                        </p:attrNameLst>
                                      </p:cBhvr>
                                      <p:tavLst>
                                        <p:tav tm="0">
                                          <p:val>
                                            <p:fltVal val="90.000000"/>
                                          </p:val>
                                        </p:tav>
                                        <p:tav tm="100000">
                                          <p:val>
                                            <p:fltVal val="0.000000"/>
                                          </p:val>
                                        </p:tav>
                                      </p:tavLst>
                                    </p:anim>
                                    <p:animEffect transition="in" filter="fade">
                                      <p:cBhvr>
                                        <p:cTn id="31" dur="1000"/>
                                        <p:tgtEl>
                                          <p:spTgt spid="12293"/>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xit" presetSubtype="16" fill="hold" nodeType="clickEffect">
                                  <p:stCondLst>
                                    <p:cond delay="0"/>
                                  </p:stCondLst>
                                  <p:iterate type="lt">
                                    <p:tmPct val="0"/>
                                  </p:iterate>
                                  <p:childTnLst>
                                    <p:animEffect transition="out" filter="diamond(in)">
                                      <p:cBhvr>
                                        <p:cTn id="35" dur="2000"/>
                                        <p:tgtEl>
                                          <p:spTgt spid="12290"/>
                                        </p:tgtEl>
                                      </p:cBhvr>
                                    </p:animEffect>
                                    <p:set>
                                      <p:cBhvr>
                                        <p:cTn id="36" dur="1" fill="hold">
                                          <p:stCondLst>
                                            <p:cond delay="1999"/>
                                          </p:stCondLst>
                                        </p:cTn>
                                        <p:tgtEl>
                                          <p:spTgt spid="12290"/>
                                        </p:tgtEl>
                                        <p:attrNameLst>
                                          <p:attrName>style.visibility</p:attrName>
                                        </p:attrNameLst>
                                      </p:cBhvr>
                                      <p:to>
                                        <p:strVal val="hidden"/>
                                      </p:to>
                                    </p:set>
                                  </p:childTnLst>
                                </p:cTn>
                              </p:par>
                              <p:par>
                                <p:cTn id="37" presetID="8" presetClass="exit" presetSubtype="16" fill="hold" grpId="1" nodeType="withEffect">
                                  <p:stCondLst>
                                    <p:cond delay="0"/>
                                  </p:stCondLst>
                                  <p:iterate type="lt">
                                    <p:tmPct val="0"/>
                                  </p:iterate>
                                  <p:childTnLst>
                                    <p:animEffect transition="out" filter="diamond(in)">
                                      <p:cBhvr>
                                        <p:cTn id="38" dur="2000"/>
                                        <p:tgtEl>
                                          <p:spTgt spid="12293"/>
                                        </p:tgtEl>
                                      </p:cBhvr>
                                    </p:animEffect>
                                    <p:set>
                                      <p:cBhvr>
                                        <p:cTn id="39" dur="1" fill="hold">
                                          <p:stCondLst>
                                            <p:cond delay="1999"/>
                                          </p:stCondLst>
                                        </p:cTn>
                                        <p:tgtEl>
                                          <p:spTgt spid="12293"/>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grpId="0" nodeType="clickEffect">
                                  <p:stCondLst>
                                    <p:cond delay="0"/>
                                  </p:stCondLst>
                                  <p:iterate type="lt">
                                    <p:tmPct val="10000"/>
                                  </p:iterate>
                                  <p:childTnLst>
                                    <p:set>
                                      <p:cBhvr>
                                        <p:cTn id="43" dur="1" fill="hold">
                                          <p:stCondLst>
                                            <p:cond delay="0"/>
                                          </p:stCondLst>
                                        </p:cTn>
                                        <p:tgtEl>
                                          <p:spTgt spid="12294"/>
                                        </p:tgtEl>
                                        <p:attrNameLst>
                                          <p:attrName>style.visibility</p:attrName>
                                        </p:attrNameLst>
                                      </p:cBhvr>
                                      <p:to>
                                        <p:strVal val="visible"/>
                                      </p:to>
                                    </p:set>
                                    <p:animEffect transition="in" filter="fade">
                                      <p:cBhvr>
                                        <p:cTn id="44" dur="1000"/>
                                        <p:tgtEl>
                                          <p:spTgt spid="12294"/>
                                        </p:tgtEl>
                                      </p:cBhvr>
                                    </p:animEffect>
                                    <p:anim calcmode="lin" valueType="num">
                                      <p:cBhvr>
                                        <p:cTn id="45" dur="1000" fill="hold"/>
                                        <p:tgtEl>
                                          <p:spTgt spid="12294"/>
                                        </p:tgtEl>
                                        <p:attrNameLst>
                                          <p:attrName>ppt_x</p:attrName>
                                        </p:attrNameLst>
                                      </p:cBhvr>
                                      <p:tavLst>
                                        <p:tav tm="0">
                                          <p:val>
                                            <p:strVal val="#ppt_x-.1"/>
                                          </p:val>
                                        </p:tav>
                                        <p:tav tm="100000">
                                          <p:val>
                                            <p:strVal val="#ppt_x"/>
                                          </p:val>
                                        </p:tav>
                                      </p:tavLst>
                                    </p:anim>
                                    <p:anim calcmode="lin" valueType="num">
                                      <p:cBhvr>
                                        <p:cTn id="46" dur="1000" fill="hold"/>
                                        <p:tgtEl>
                                          <p:spTgt spid="12294"/>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0" presetClass="entr" presetSubtype="0" fill="hold" grpId="0" nodeType="clickEffect">
                                  <p:stCondLst>
                                    <p:cond delay="0"/>
                                  </p:stCondLst>
                                  <p:iterate type="lt">
                                    <p:tmPct val="10000"/>
                                  </p:iterate>
                                  <p:childTnLst>
                                    <p:set>
                                      <p:cBhvr>
                                        <p:cTn id="50" dur="1" fill="hold">
                                          <p:stCondLst>
                                            <p:cond delay="0"/>
                                          </p:stCondLst>
                                        </p:cTn>
                                        <p:tgtEl>
                                          <p:spTgt spid="12295"/>
                                        </p:tgtEl>
                                        <p:attrNameLst>
                                          <p:attrName>style.visibility</p:attrName>
                                        </p:attrNameLst>
                                      </p:cBhvr>
                                      <p:to>
                                        <p:strVal val="visible"/>
                                      </p:to>
                                    </p:set>
                                    <p:animEffect transition="in" filter="fade">
                                      <p:cBhvr>
                                        <p:cTn id="51" dur="1000"/>
                                        <p:tgtEl>
                                          <p:spTgt spid="12295"/>
                                        </p:tgtEl>
                                      </p:cBhvr>
                                    </p:animEffect>
                                    <p:anim calcmode="lin" valueType="num">
                                      <p:cBhvr>
                                        <p:cTn id="52" dur="1000" fill="hold"/>
                                        <p:tgtEl>
                                          <p:spTgt spid="12295"/>
                                        </p:tgtEl>
                                        <p:attrNameLst>
                                          <p:attrName>ppt_x</p:attrName>
                                        </p:attrNameLst>
                                      </p:cBhvr>
                                      <p:tavLst>
                                        <p:tav tm="0">
                                          <p:val>
                                            <p:strVal val="#ppt_x-.1"/>
                                          </p:val>
                                        </p:tav>
                                        <p:tav tm="100000">
                                          <p:val>
                                            <p:strVal val="#ppt_x"/>
                                          </p:val>
                                        </p:tav>
                                      </p:tavLst>
                                    </p:anim>
                                    <p:anim calcmode="lin" valueType="num">
                                      <p:cBhvr>
                                        <p:cTn id="53" dur="1000" fill="hold"/>
                                        <p:tgtEl>
                                          <p:spTgt spid="12295"/>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0" presetClass="entr" presetSubtype="0" fill="hold" grpId="0" nodeType="clickEffect">
                                  <p:stCondLst>
                                    <p:cond delay="0"/>
                                  </p:stCondLst>
                                  <p:iterate type="lt">
                                    <p:tmPct val="10000"/>
                                  </p:iterate>
                                  <p:childTnLst>
                                    <p:set>
                                      <p:cBhvr>
                                        <p:cTn id="57" dur="1" fill="hold">
                                          <p:stCondLst>
                                            <p:cond delay="0"/>
                                          </p:stCondLst>
                                        </p:cTn>
                                        <p:tgtEl>
                                          <p:spTgt spid="12296"/>
                                        </p:tgtEl>
                                        <p:attrNameLst>
                                          <p:attrName>style.visibility</p:attrName>
                                        </p:attrNameLst>
                                      </p:cBhvr>
                                      <p:to>
                                        <p:strVal val="visible"/>
                                      </p:to>
                                    </p:set>
                                    <p:animEffect transition="in" filter="fade">
                                      <p:cBhvr>
                                        <p:cTn id="58" dur="1000"/>
                                        <p:tgtEl>
                                          <p:spTgt spid="12296"/>
                                        </p:tgtEl>
                                      </p:cBhvr>
                                    </p:animEffect>
                                    <p:anim calcmode="lin" valueType="num">
                                      <p:cBhvr>
                                        <p:cTn id="59" dur="1000" fill="hold"/>
                                        <p:tgtEl>
                                          <p:spTgt spid="12296"/>
                                        </p:tgtEl>
                                        <p:attrNameLst>
                                          <p:attrName>ppt_x</p:attrName>
                                        </p:attrNameLst>
                                      </p:cBhvr>
                                      <p:tavLst>
                                        <p:tav tm="0">
                                          <p:val>
                                            <p:strVal val="#ppt_x-.1"/>
                                          </p:val>
                                        </p:tav>
                                        <p:tav tm="100000">
                                          <p:val>
                                            <p:strVal val="#ppt_x"/>
                                          </p:val>
                                        </p:tav>
                                      </p:tavLst>
                                    </p:anim>
                                    <p:anim calcmode="lin" valueType="num">
                                      <p:cBhvr>
                                        <p:cTn id="60" dur="1000" fill="hold"/>
                                        <p:tgtEl>
                                          <p:spTgt spid="122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2" grpId="0"/>
      <p:bldP spid="12293" grpId="0"/>
      <p:bldP spid="12293" grpId="1"/>
      <p:bldP spid="12294" grpId="0"/>
      <p:bldP spid="12295" grpId="0"/>
      <p:bldP spid="122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13313" descr="2"/>
          <p:cNvPicPr>
            <a:picLocks noChangeAspect="1"/>
          </p:cNvPicPr>
          <p:nvPr/>
        </p:nvPicPr>
        <p:blipFill>
          <a:blip r:embed="rId1"/>
          <a:stretch>
            <a:fillRect/>
          </a:stretch>
        </p:blipFill>
        <p:spPr>
          <a:xfrm>
            <a:off x="914400" y="3124200"/>
            <a:ext cx="762000" cy="685800"/>
          </a:xfrm>
          <a:prstGeom prst="rect">
            <a:avLst/>
          </a:prstGeom>
          <a:noFill/>
          <a:ln w="9525">
            <a:noFill/>
          </a:ln>
        </p:spPr>
      </p:pic>
      <p:sp>
        <p:nvSpPr>
          <p:cNvPr id="13315" name="Text Box 13314"/>
          <p:cNvSpPr txBox="1"/>
          <p:nvPr/>
        </p:nvSpPr>
        <p:spPr>
          <a:xfrm>
            <a:off x="304800" y="1371600"/>
            <a:ext cx="8305800" cy="519113"/>
          </a:xfrm>
          <a:prstGeom prst="rect">
            <a:avLst/>
          </a:prstGeom>
          <a:noFill/>
          <a:ln w="9525">
            <a:noFill/>
          </a:ln>
        </p:spPr>
        <p:txBody>
          <a:bodyPr>
            <a:spAutoFit/>
          </a:bodyPr>
          <a:p>
            <a:pPr>
              <a:spcBef>
                <a:spcPct val="50000"/>
              </a:spcBef>
            </a:pPr>
            <a:r>
              <a:rPr sz="2800" b="1">
                <a:solidFill>
                  <a:srgbClr val="0000FF"/>
                </a:solidFill>
              </a:rPr>
              <a:t>I - </a:t>
            </a:r>
            <a:r>
              <a:rPr sz="2800" b="1" u="sng" err="1">
                <a:solidFill>
                  <a:srgbClr val="0000FF"/>
                </a:solidFill>
              </a:rPr>
              <a:t>Việt</a:t>
            </a:r>
            <a:r>
              <a:rPr sz="2800" b="1" u="sng">
                <a:solidFill>
                  <a:srgbClr val="0000FF"/>
                </a:solidFill>
              </a:rPr>
              <a:t> Nam </a:t>
            </a:r>
            <a:r>
              <a:rPr sz="2800" b="1" u="sng" err="1">
                <a:solidFill>
                  <a:srgbClr val="0000FF"/>
                </a:solidFill>
              </a:rPr>
              <a:t>trong</a:t>
            </a:r>
            <a:r>
              <a:rPr sz="2800" b="1" u="sng">
                <a:solidFill>
                  <a:srgbClr val="0000FF"/>
                </a:solidFill>
              </a:rPr>
              <a:t> </a:t>
            </a:r>
            <a:r>
              <a:rPr sz="2800" b="1" u="sng" err="1">
                <a:solidFill>
                  <a:srgbClr val="0000FF"/>
                </a:solidFill>
              </a:rPr>
              <a:t>những</a:t>
            </a:r>
            <a:r>
              <a:rPr sz="2800" b="1" u="sng">
                <a:solidFill>
                  <a:srgbClr val="0000FF"/>
                </a:solidFill>
              </a:rPr>
              <a:t> </a:t>
            </a:r>
            <a:r>
              <a:rPr sz="2800" b="1" u="sng" err="1">
                <a:solidFill>
                  <a:srgbClr val="0000FF"/>
                </a:solidFill>
              </a:rPr>
              <a:t>năm</a:t>
            </a:r>
            <a:r>
              <a:rPr sz="2800" b="1" u="sng">
                <a:solidFill>
                  <a:srgbClr val="0000FF"/>
                </a:solidFill>
              </a:rPr>
              <a:t> 1929 -</a:t>
            </a:r>
            <a:r>
              <a:rPr sz="2800" b="1" u="sng">
                <a:solidFill>
                  <a:schemeClr val="hlink"/>
                </a:solidFill>
              </a:rPr>
              <a:t> </a:t>
            </a:r>
            <a:r>
              <a:rPr sz="2800" b="1" u="sng">
                <a:solidFill>
                  <a:srgbClr val="0000FF"/>
                </a:solidFill>
              </a:rPr>
              <a:t>1933</a:t>
            </a:r>
            <a:endParaRPr sz="2800" b="1" u="sng">
              <a:solidFill>
                <a:srgbClr val="0000FF"/>
              </a:solidFill>
            </a:endParaRPr>
          </a:p>
        </p:txBody>
      </p:sp>
      <p:sp>
        <p:nvSpPr>
          <p:cNvPr id="13316" name="Text Box 13315"/>
          <p:cNvSpPr txBox="1"/>
          <p:nvPr/>
        </p:nvSpPr>
        <p:spPr>
          <a:xfrm>
            <a:off x="457200" y="1905000"/>
            <a:ext cx="3657600" cy="457200"/>
          </a:xfrm>
          <a:prstGeom prst="rect">
            <a:avLst/>
          </a:prstGeom>
          <a:noFill/>
          <a:ln w="9525">
            <a:noFill/>
          </a:ln>
        </p:spPr>
        <p:txBody>
          <a:bodyPr>
            <a:spAutoFit/>
          </a:bodyPr>
          <a:p>
            <a:pPr>
              <a:spcBef>
                <a:spcPct val="50000"/>
              </a:spcBef>
            </a:pPr>
            <a:r>
              <a:rPr sz="2400" b="1">
                <a:solidFill>
                  <a:schemeClr val="folHlink"/>
                </a:solidFill>
              </a:rPr>
              <a:t>1. </a:t>
            </a:r>
            <a:r>
              <a:rPr sz="2400" b="1" u="sng" err="1">
                <a:solidFill>
                  <a:schemeClr val="folHlink"/>
                </a:solidFill>
              </a:rPr>
              <a:t>Tình</a:t>
            </a:r>
            <a:r>
              <a:rPr sz="2400" b="1" u="sng">
                <a:solidFill>
                  <a:schemeClr val="folHlink"/>
                </a:solidFill>
              </a:rPr>
              <a:t> </a:t>
            </a:r>
            <a:r>
              <a:rPr sz="2400" b="1" u="sng" err="1">
                <a:solidFill>
                  <a:schemeClr val="folHlink"/>
                </a:solidFill>
              </a:rPr>
              <a:t>hình</a:t>
            </a:r>
            <a:r>
              <a:rPr sz="2400" b="1" u="sng">
                <a:solidFill>
                  <a:schemeClr val="folHlink"/>
                </a:solidFill>
              </a:rPr>
              <a:t> </a:t>
            </a:r>
            <a:r>
              <a:rPr sz="2400" b="1" u="sng" err="1">
                <a:solidFill>
                  <a:schemeClr val="folHlink"/>
                </a:solidFill>
              </a:rPr>
              <a:t>kinh</a:t>
            </a:r>
            <a:r>
              <a:rPr sz="2400" b="1" u="sng">
                <a:solidFill>
                  <a:schemeClr val="folHlink"/>
                </a:solidFill>
              </a:rPr>
              <a:t> </a:t>
            </a:r>
            <a:r>
              <a:rPr sz="2400" b="1" u="sng" err="1">
                <a:solidFill>
                  <a:schemeClr val="folHlink"/>
                </a:solidFill>
              </a:rPr>
              <a:t>tế</a:t>
            </a:r>
            <a:endParaRPr sz="2400" b="1" u="sng">
              <a:solidFill>
                <a:schemeClr val="folHlink"/>
              </a:solidFill>
            </a:endParaRPr>
          </a:p>
        </p:txBody>
      </p:sp>
      <p:sp>
        <p:nvSpPr>
          <p:cNvPr id="13317" name="Text Box 13316"/>
          <p:cNvSpPr txBox="1"/>
          <p:nvPr/>
        </p:nvSpPr>
        <p:spPr>
          <a:xfrm>
            <a:off x="1676400" y="3048000"/>
            <a:ext cx="70866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i="1" err="1">
                <a:solidFill>
                  <a:srgbClr val="CC3399"/>
                </a:solidFill>
              </a:rPr>
              <a:t>Hãy</a:t>
            </a:r>
            <a:r>
              <a:rPr sz="2400" b="1" i="1">
                <a:solidFill>
                  <a:srgbClr val="CC3399"/>
                </a:solidFill>
              </a:rPr>
              <a:t> </a:t>
            </a:r>
            <a:r>
              <a:rPr sz="2400" b="1" i="1" err="1">
                <a:solidFill>
                  <a:srgbClr val="CC3399"/>
                </a:solidFill>
              </a:rPr>
              <a:t>nêu</a:t>
            </a:r>
            <a:r>
              <a:rPr sz="2400" b="1" i="1">
                <a:solidFill>
                  <a:srgbClr val="CC3399"/>
                </a:solidFill>
              </a:rPr>
              <a:t> </a:t>
            </a:r>
            <a:r>
              <a:rPr sz="2400" b="1" i="1" err="1">
                <a:solidFill>
                  <a:srgbClr val="CC3399"/>
                </a:solidFill>
              </a:rPr>
              <a:t>tác</a:t>
            </a:r>
            <a:r>
              <a:rPr sz="2400" b="1" i="1">
                <a:solidFill>
                  <a:srgbClr val="CC3399"/>
                </a:solidFill>
              </a:rPr>
              <a:t> </a:t>
            </a:r>
            <a:r>
              <a:rPr sz="2400" b="1" i="1" err="1">
                <a:solidFill>
                  <a:srgbClr val="CC3399"/>
                </a:solidFill>
              </a:rPr>
              <a:t>động</a:t>
            </a:r>
            <a:r>
              <a:rPr sz="2400" b="1" i="1">
                <a:solidFill>
                  <a:srgbClr val="CC3399"/>
                </a:solidFill>
              </a:rPr>
              <a:t> </a:t>
            </a:r>
            <a:r>
              <a:rPr sz="2400" b="1" i="1" err="1">
                <a:solidFill>
                  <a:srgbClr val="CC3399"/>
                </a:solidFill>
              </a:rPr>
              <a:t>của</a:t>
            </a:r>
            <a:r>
              <a:rPr sz="2400" b="1" i="1">
                <a:solidFill>
                  <a:srgbClr val="CC3399"/>
                </a:solidFill>
              </a:rPr>
              <a:t> </a:t>
            </a:r>
            <a:r>
              <a:rPr sz="2400" b="1" i="1" err="1">
                <a:solidFill>
                  <a:srgbClr val="CC3399"/>
                </a:solidFill>
              </a:rPr>
              <a:t>tình</a:t>
            </a:r>
            <a:r>
              <a:rPr sz="2400" b="1" i="1">
                <a:solidFill>
                  <a:srgbClr val="CC3399"/>
                </a:solidFill>
              </a:rPr>
              <a:t> </a:t>
            </a:r>
            <a:r>
              <a:rPr sz="2400" b="1" i="1" err="1">
                <a:solidFill>
                  <a:srgbClr val="CC3399"/>
                </a:solidFill>
              </a:rPr>
              <a:t>hình</a:t>
            </a:r>
            <a:r>
              <a:rPr sz="2400" b="1" i="1">
                <a:solidFill>
                  <a:srgbClr val="CC3399"/>
                </a:solidFill>
              </a:rPr>
              <a:t> </a:t>
            </a:r>
            <a:r>
              <a:rPr sz="2400" b="1" i="1" err="1">
                <a:solidFill>
                  <a:srgbClr val="CC3399"/>
                </a:solidFill>
              </a:rPr>
              <a:t>kinh</a:t>
            </a:r>
            <a:r>
              <a:rPr sz="2400" b="1" i="1">
                <a:solidFill>
                  <a:srgbClr val="CC3399"/>
                </a:solidFill>
              </a:rPr>
              <a:t> </a:t>
            </a:r>
            <a:r>
              <a:rPr sz="2400" b="1" i="1" err="1">
                <a:solidFill>
                  <a:srgbClr val="CC3399"/>
                </a:solidFill>
              </a:rPr>
              <a:t>tế</a:t>
            </a:r>
            <a:r>
              <a:rPr sz="2400" b="1" i="1">
                <a:solidFill>
                  <a:srgbClr val="CC3399"/>
                </a:solidFill>
              </a:rPr>
              <a:t> </a:t>
            </a:r>
            <a:r>
              <a:rPr sz="2400" b="1" i="1" err="1">
                <a:solidFill>
                  <a:srgbClr val="CC3399"/>
                </a:solidFill>
              </a:rPr>
              <a:t>tới</a:t>
            </a:r>
            <a:r>
              <a:rPr sz="2400" b="1" i="1">
                <a:solidFill>
                  <a:srgbClr val="CC3399"/>
                </a:solidFill>
              </a:rPr>
              <a:t> </a:t>
            </a:r>
            <a:r>
              <a:rPr sz="2400" b="1" i="1" err="1">
                <a:solidFill>
                  <a:srgbClr val="CC3399"/>
                </a:solidFill>
              </a:rPr>
              <a:t>đời</a:t>
            </a:r>
            <a:r>
              <a:rPr sz="2400" b="1" i="1">
                <a:solidFill>
                  <a:srgbClr val="CC3399"/>
                </a:solidFill>
              </a:rPr>
              <a:t> </a:t>
            </a:r>
            <a:r>
              <a:rPr sz="2400" b="1" i="1" err="1">
                <a:solidFill>
                  <a:srgbClr val="CC3399"/>
                </a:solidFill>
              </a:rPr>
              <a:t>sống</a:t>
            </a:r>
            <a:r>
              <a:rPr sz="2400" b="1" i="1">
                <a:solidFill>
                  <a:srgbClr val="CC3399"/>
                </a:solidFill>
              </a:rPr>
              <a:t> </a:t>
            </a:r>
            <a:r>
              <a:rPr sz="2400" b="1" i="1" err="1">
                <a:solidFill>
                  <a:srgbClr val="CC3399"/>
                </a:solidFill>
              </a:rPr>
              <a:t>xã</a:t>
            </a:r>
            <a:r>
              <a:rPr sz="2400" b="1" i="1">
                <a:solidFill>
                  <a:srgbClr val="CC3399"/>
                </a:solidFill>
              </a:rPr>
              <a:t> </a:t>
            </a:r>
            <a:r>
              <a:rPr sz="2400" b="1" i="1" err="1">
                <a:solidFill>
                  <a:srgbClr val="CC3399"/>
                </a:solidFill>
              </a:rPr>
              <a:t>hội</a:t>
            </a:r>
            <a:r>
              <a:rPr sz="2400" b="1" i="1">
                <a:solidFill>
                  <a:srgbClr val="CC3399"/>
                </a:solidFill>
              </a:rPr>
              <a:t> </a:t>
            </a:r>
            <a:r>
              <a:rPr sz="2400" b="1" i="1" err="1">
                <a:solidFill>
                  <a:srgbClr val="CC3399"/>
                </a:solidFill>
              </a:rPr>
              <a:t>Việt</a:t>
            </a:r>
            <a:r>
              <a:rPr sz="2400" b="1" i="1">
                <a:solidFill>
                  <a:srgbClr val="CC3399"/>
                </a:solidFill>
              </a:rPr>
              <a:t> Nam </a:t>
            </a:r>
            <a:r>
              <a:rPr sz="2400" b="1" i="1" err="1">
                <a:solidFill>
                  <a:srgbClr val="CC3399"/>
                </a:solidFill>
              </a:rPr>
              <a:t>trong</a:t>
            </a:r>
            <a:r>
              <a:rPr sz="2400" b="1" i="1">
                <a:solidFill>
                  <a:srgbClr val="CC3399"/>
                </a:solidFill>
              </a:rPr>
              <a:t> </a:t>
            </a:r>
            <a:r>
              <a:rPr sz="2400" b="1" i="1" err="1">
                <a:solidFill>
                  <a:srgbClr val="CC3399"/>
                </a:solidFill>
              </a:rPr>
              <a:t>những</a:t>
            </a:r>
            <a:r>
              <a:rPr sz="2400" b="1" i="1">
                <a:solidFill>
                  <a:srgbClr val="CC3399"/>
                </a:solidFill>
              </a:rPr>
              <a:t> </a:t>
            </a:r>
            <a:r>
              <a:rPr sz="2400" b="1" i="1" err="1">
                <a:solidFill>
                  <a:srgbClr val="CC3399"/>
                </a:solidFill>
              </a:rPr>
              <a:t>năm</a:t>
            </a:r>
            <a:r>
              <a:rPr sz="2400" b="1" i="1">
                <a:solidFill>
                  <a:srgbClr val="CC3399"/>
                </a:solidFill>
              </a:rPr>
              <a:t> 1930?</a:t>
            </a:r>
            <a:endParaRPr sz="2400" b="1" i="1"/>
          </a:p>
        </p:txBody>
      </p:sp>
      <p:sp>
        <p:nvSpPr>
          <p:cNvPr id="13321" name="Oval 13320" descr="Parchment"/>
          <p:cNvSpPr/>
          <p:nvPr/>
        </p:nvSpPr>
        <p:spPr>
          <a:xfrm>
            <a:off x="3733800" y="152400"/>
            <a:ext cx="1524000" cy="609600"/>
          </a:xfrm>
          <a:prstGeom prst="ellipse">
            <a:avLst/>
          </a:prstGeom>
          <a:blipFill rotWithShape="1">
            <a:blip r:embed="rId2"/>
          </a:blip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400" b="1" u="sng">
                <a:solidFill>
                  <a:srgbClr val="FF3300"/>
                </a:solidFill>
                <a:effectLst>
                  <a:outerShdw blurRad="38100" dist="38100" dir="2700000">
                    <a:srgbClr val="000000"/>
                  </a:outerShdw>
                </a:effectLst>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13322" name="Text Box 13321"/>
          <p:cNvSpPr txBox="1"/>
          <p:nvPr/>
        </p:nvSpPr>
        <p:spPr>
          <a:xfrm>
            <a:off x="914400" y="9144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13323" name="Text Box 13322"/>
          <p:cNvSpPr txBox="1"/>
          <p:nvPr/>
        </p:nvSpPr>
        <p:spPr>
          <a:xfrm>
            <a:off x="457200" y="2438400"/>
            <a:ext cx="4419600" cy="457200"/>
          </a:xfrm>
          <a:prstGeom prst="rect">
            <a:avLst/>
          </a:prstGeom>
          <a:noFill/>
          <a:ln w="9525">
            <a:noFill/>
          </a:ln>
        </p:spPr>
        <p:txBody>
          <a:bodyPr>
            <a:spAutoFit/>
          </a:bodyPr>
          <a:p>
            <a:pPr>
              <a:spcBef>
                <a:spcPct val="50000"/>
              </a:spcBef>
            </a:pPr>
            <a:r>
              <a:rPr sz="2400" b="1">
                <a:solidFill>
                  <a:schemeClr val="folHlink"/>
                </a:solidFill>
              </a:rPr>
              <a:t>2. </a:t>
            </a:r>
            <a:r>
              <a:rPr sz="2400" b="1" u="sng" err="1">
                <a:solidFill>
                  <a:schemeClr val="folHlink"/>
                </a:solidFill>
              </a:rPr>
              <a:t>Tình</a:t>
            </a:r>
            <a:r>
              <a:rPr sz="2400" b="1" u="sng">
                <a:solidFill>
                  <a:schemeClr val="folHlink"/>
                </a:solidFill>
              </a:rPr>
              <a:t> </a:t>
            </a:r>
            <a:r>
              <a:rPr sz="2400" b="1" u="sng" err="1">
                <a:solidFill>
                  <a:schemeClr val="folHlink"/>
                </a:solidFill>
              </a:rPr>
              <a:t>hình</a:t>
            </a:r>
            <a:r>
              <a:rPr sz="2400" b="1" u="sng">
                <a:solidFill>
                  <a:schemeClr val="folHlink"/>
                </a:solidFill>
              </a:rPr>
              <a:t> </a:t>
            </a:r>
            <a:r>
              <a:rPr sz="2400" b="1" u="sng" err="1">
                <a:solidFill>
                  <a:schemeClr val="folHlink"/>
                </a:solidFill>
              </a:rPr>
              <a:t>xã</a:t>
            </a:r>
            <a:r>
              <a:rPr sz="2400" b="1" u="sng">
                <a:solidFill>
                  <a:schemeClr val="folHlink"/>
                </a:solidFill>
              </a:rPr>
              <a:t> </a:t>
            </a:r>
            <a:r>
              <a:rPr sz="2400" b="1" u="sng" err="1">
                <a:solidFill>
                  <a:schemeClr val="folHlink"/>
                </a:solidFill>
              </a:rPr>
              <a:t>hội</a:t>
            </a:r>
            <a:endParaRPr sz="2400" b="1" u="sng">
              <a:solidFill>
                <a:schemeClr val="folHlink"/>
              </a:solidFill>
            </a:endParaRPr>
          </a:p>
        </p:txBody>
      </p:sp>
      <p:sp>
        <p:nvSpPr>
          <p:cNvPr id="13324" name="Text Box 13323"/>
          <p:cNvSpPr txBox="1"/>
          <p:nvPr/>
        </p:nvSpPr>
        <p:spPr>
          <a:xfrm>
            <a:off x="609600" y="2971800"/>
            <a:ext cx="62484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a:t>+ </a:t>
            </a:r>
            <a:r>
              <a:rPr sz="2400" err="1"/>
              <a:t>Công</a:t>
            </a:r>
            <a:r>
              <a:rPr sz="2400"/>
              <a:t> </a:t>
            </a:r>
            <a:r>
              <a:rPr sz="2400" err="1"/>
              <a:t>nhân</a:t>
            </a:r>
            <a:r>
              <a:rPr sz="2400"/>
              <a:t>: </a:t>
            </a:r>
            <a:r>
              <a:rPr sz="2400" err="1"/>
              <a:t>Thất</a:t>
            </a:r>
            <a:r>
              <a:rPr sz="2400"/>
              <a:t> </a:t>
            </a:r>
            <a:r>
              <a:rPr sz="2400" err="1"/>
              <a:t>nghiệp</a:t>
            </a:r>
            <a:r>
              <a:rPr sz="2400"/>
              <a:t>, </a:t>
            </a:r>
            <a:r>
              <a:rPr sz="2400" err="1"/>
              <a:t>đồng</a:t>
            </a:r>
            <a:r>
              <a:rPr sz="2400"/>
              <a:t> </a:t>
            </a:r>
            <a:r>
              <a:rPr sz="2400" err="1"/>
              <a:t>lương</a:t>
            </a:r>
            <a:r>
              <a:rPr sz="2400"/>
              <a:t> </a:t>
            </a:r>
            <a:r>
              <a:rPr sz="2400" err="1"/>
              <a:t>ít</a:t>
            </a:r>
            <a:r>
              <a:rPr sz="2400"/>
              <a:t> </a:t>
            </a:r>
            <a:r>
              <a:rPr sz="2400" err="1"/>
              <a:t>ỏi</a:t>
            </a:r>
            <a:r>
              <a:rPr sz="2400"/>
              <a:t>.</a:t>
            </a:r>
            <a:endParaRPr sz="2400"/>
          </a:p>
        </p:txBody>
      </p:sp>
      <p:sp>
        <p:nvSpPr>
          <p:cNvPr id="13325" name="Text Box 13324"/>
          <p:cNvSpPr txBox="1"/>
          <p:nvPr/>
        </p:nvSpPr>
        <p:spPr>
          <a:xfrm>
            <a:off x="609600" y="3429000"/>
            <a:ext cx="82296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a:t>+ </a:t>
            </a:r>
            <a:r>
              <a:rPr sz="2400" err="1"/>
              <a:t>Nông</a:t>
            </a:r>
            <a:r>
              <a:rPr sz="2400"/>
              <a:t> </a:t>
            </a:r>
            <a:r>
              <a:rPr sz="2400" err="1"/>
              <a:t>dân</a:t>
            </a:r>
            <a:r>
              <a:rPr sz="2400"/>
              <a:t>: </a:t>
            </a:r>
            <a:r>
              <a:rPr sz="2400" err="1"/>
              <a:t>mất</a:t>
            </a:r>
            <a:r>
              <a:rPr sz="2400"/>
              <a:t> </a:t>
            </a:r>
            <a:r>
              <a:rPr sz="2400" err="1"/>
              <a:t>đất</a:t>
            </a:r>
            <a:r>
              <a:rPr sz="2400"/>
              <a:t>, </a:t>
            </a:r>
            <a:r>
              <a:rPr sz="2400" err="1"/>
              <a:t>chịu</a:t>
            </a:r>
            <a:r>
              <a:rPr sz="2400"/>
              <a:t> </a:t>
            </a:r>
            <a:r>
              <a:rPr sz="2400" err="1"/>
              <a:t>cảnh</a:t>
            </a:r>
            <a:r>
              <a:rPr sz="2400"/>
              <a:t> </a:t>
            </a:r>
            <a:r>
              <a:rPr sz="2400" err="1"/>
              <a:t>thuế</a:t>
            </a:r>
            <a:r>
              <a:rPr sz="2400"/>
              <a:t> </a:t>
            </a:r>
            <a:r>
              <a:rPr sz="2400" err="1"/>
              <a:t>cao</a:t>
            </a:r>
            <a:r>
              <a:rPr sz="2400"/>
              <a:t>, </a:t>
            </a:r>
            <a:r>
              <a:rPr sz="2400" err="1"/>
              <a:t>bần</a:t>
            </a:r>
            <a:r>
              <a:rPr sz="2400"/>
              <a:t> </a:t>
            </a:r>
            <a:r>
              <a:rPr sz="2400" err="1"/>
              <a:t>cùng</a:t>
            </a:r>
            <a:r>
              <a:rPr sz="2400"/>
              <a:t> </a:t>
            </a:r>
            <a:r>
              <a:rPr sz="2400" err="1"/>
              <a:t>hoá</a:t>
            </a:r>
            <a:r>
              <a:rPr sz="2400"/>
              <a:t> </a:t>
            </a:r>
            <a:r>
              <a:rPr sz="2400" err="1"/>
              <a:t>cao</a:t>
            </a:r>
            <a:r>
              <a:rPr sz="2400"/>
              <a:t> </a:t>
            </a:r>
            <a:r>
              <a:rPr sz="2400" err="1"/>
              <a:t>độ</a:t>
            </a:r>
            <a:endParaRPr sz="2400"/>
          </a:p>
        </p:txBody>
      </p:sp>
      <p:sp>
        <p:nvSpPr>
          <p:cNvPr id="13326" name="Text Box 13325"/>
          <p:cNvSpPr txBox="1"/>
          <p:nvPr/>
        </p:nvSpPr>
        <p:spPr>
          <a:xfrm>
            <a:off x="609600" y="4267200"/>
            <a:ext cx="8077200" cy="822325"/>
          </a:xfrm>
          <a:prstGeom prst="rect">
            <a:avLst/>
          </a:prstGeom>
          <a:noFill/>
          <a:ln w="9525">
            <a:noFill/>
          </a:ln>
        </p:spPr>
        <p:txBody>
          <a:bodyPr>
            <a:spAutoFit/>
          </a:bodyPr>
          <a:p>
            <a:pPr>
              <a:spcBef>
                <a:spcPct val="50000"/>
              </a:spcBef>
            </a:pPr>
            <a:r>
              <a:rPr sz="2400"/>
              <a:t>+ </a:t>
            </a:r>
            <a:r>
              <a:rPr sz="2400" err="1"/>
              <a:t>Tiểu</a:t>
            </a:r>
            <a:r>
              <a:rPr sz="2400"/>
              <a:t> </a:t>
            </a:r>
            <a:r>
              <a:rPr sz="2400" err="1"/>
              <a:t>tư</a:t>
            </a:r>
            <a:r>
              <a:rPr sz="2400"/>
              <a:t> </a:t>
            </a:r>
            <a:r>
              <a:rPr sz="2400" err="1"/>
              <a:t>sản</a:t>
            </a:r>
            <a:r>
              <a:rPr sz="2400"/>
              <a:t>, </a:t>
            </a:r>
            <a:r>
              <a:rPr sz="2400" err="1"/>
              <a:t>tư</a:t>
            </a:r>
            <a:r>
              <a:rPr sz="2400"/>
              <a:t> </a:t>
            </a:r>
            <a:r>
              <a:rPr sz="2400" err="1"/>
              <a:t>sản</a:t>
            </a:r>
            <a:r>
              <a:rPr sz="2400"/>
              <a:t> </a:t>
            </a:r>
            <a:r>
              <a:rPr sz="2400" err="1"/>
              <a:t>dân</a:t>
            </a:r>
            <a:r>
              <a:rPr sz="2400"/>
              <a:t> </a:t>
            </a:r>
            <a:r>
              <a:rPr sz="2400" err="1"/>
              <a:t>tộc</a:t>
            </a:r>
            <a:r>
              <a:rPr sz="2400"/>
              <a:t>: </a:t>
            </a:r>
            <a:r>
              <a:rPr sz="2400" err="1"/>
              <a:t>đời</a:t>
            </a:r>
            <a:r>
              <a:rPr sz="2400"/>
              <a:t> </a:t>
            </a:r>
            <a:r>
              <a:rPr sz="2400" err="1"/>
              <a:t>sống</a:t>
            </a:r>
            <a:r>
              <a:rPr sz="2400"/>
              <a:t> </a:t>
            </a:r>
            <a:r>
              <a:rPr sz="2400" err="1"/>
              <a:t>gặp</a:t>
            </a:r>
            <a:r>
              <a:rPr sz="2400"/>
              <a:t> </a:t>
            </a:r>
            <a:r>
              <a:rPr sz="2400" err="1"/>
              <a:t>nhiều</a:t>
            </a:r>
            <a:r>
              <a:rPr sz="2400"/>
              <a:t> </a:t>
            </a:r>
            <a:r>
              <a:rPr sz="2400" err="1"/>
              <a:t>khó</a:t>
            </a:r>
            <a:r>
              <a:rPr sz="2400"/>
              <a:t> </a:t>
            </a:r>
            <a:r>
              <a:rPr sz="2400" err="1"/>
              <a:t>khăn</a:t>
            </a:r>
            <a:r>
              <a:rPr sz="2400"/>
              <a:t>.</a:t>
            </a:r>
            <a:endParaRPr sz="240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3323"/>
                                        </p:tgtEl>
                                        <p:attrNameLst>
                                          <p:attrName>style.visibility</p:attrName>
                                        </p:attrNameLst>
                                      </p:cBhvr>
                                      <p:to>
                                        <p:strVal val="visible"/>
                                      </p:to>
                                    </p:set>
                                    <p:animEffect transition="in" filter="wedge">
                                      <p:cBhvr>
                                        <p:cTn id="7" dur="2000"/>
                                        <p:tgtEl>
                                          <p:spTgt spid="1332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plus(in)">
                                      <p:cBhvr>
                                        <p:cTn id="12" dur="2000"/>
                                        <p:tgtEl>
                                          <p:spTgt spid="13314"/>
                                        </p:tgtEl>
                                      </p:cBhvr>
                                    </p:animEffect>
                                  </p:childTnLst>
                                </p:cTn>
                              </p:par>
                              <p:par>
                                <p:cTn id="13" presetID="13" presetClass="entr" presetSubtype="16" fill="hold" grpId="1" nodeType="withEffect">
                                  <p:stCondLst>
                                    <p:cond delay="0"/>
                                  </p:stCondLst>
                                  <p:childTnLst>
                                    <p:set>
                                      <p:cBhvr>
                                        <p:cTn id="14" dur="1" fill="hold">
                                          <p:stCondLst>
                                            <p:cond delay="0"/>
                                          </p:stCondLst>
                                        </p:cTn>
                                        <p:tgtEl>
                                          <p:spTgt spid="13317"/>
                                        </p:tgtEl>
                                        <p:attrNameLst>
                                          <p:attrName>style.visibility</p:attrName>
                                        </p:attrNameLst>
                                      </p:cBhvr>
                                      <p:to>
                                        <p:strVal val="visible"/>
                                      </p:to>
                                    </p:set>
                                    <p:animEffect transition="in" filter="plus(in)">
                                      <p:cBhvr>
                                        <p:cTn id="15" dur="2000"/>
                                        <p:tgtEl>
                                          <p:spTgt spid="1331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xit" presetSubtype="26" fill="hold" nodeType="clickEffect">
                                  <p:stCondLst>
                                    <p:cond delay="0"/>
                                  </p:stCondLst>
                                  <p:childTnLst>
                                    <p:animEffect transition="out" filter="barn(inHorizontal)">
                                      <p:cBhvr>
                                        <p:cTn id="19" dur="500"/>
                                        <p:tgtEl>
                                          <p:spTgt spid="13314"/>
                                        </p:tgtEl>
                                      </p:cBhvr>
                                    </p:animEffect>
                                    <p:set>
                                      <p:cBhvr>
                                        <p:cTn id="20" dur="1" fill="hold">
                                          <p:stCondLst>
                                            <p:cond delay="499"/>
                                          </p:stCondLst>
                                        </p:cTn>
                                        <p:tgtEl>
                                          <p:spTgt spid="13314"/>
                                        </p:tgtEl>
                                        <p:attrNameLst>
                                          <p:attrName>style.visibility</p:attrName>
                                        </p:attrNameLst>
                                      </p:cBhvr>
                                      <p:to>
                                        <p:strVal val="hidden"/>
                                      </p:to>
                                    </p:set>
                                  </p:childTnLst>
                                </p:cTn>
                              </p:par>
                              <p:par>
                                <p:cTn id="21" presetID="16" presetClass="exit" presetSubtype="26" fill="hold" grpId="2" nodeType="withEffect">
                                  <p:stCondLst>
                                    <p:cond delay="0"/>
                                  </p:stCondLst>
                                  <p:childTnLst>
                                    <p:animEffect transition="out" filter="barn(inHorizontal)">
                                      <p:cBhvr>
                                        <p:cTn id="22" dur="500"/>
                                        <p:tgtEl>
                                          <p:spTgt spid="13317"/>
                                        </p:tgtEl>
                                      </p:cBhvr>
                                    </p:animEffect>
                                    <p:set>
                                      <p:cBhvr>
                                        <p:cTn id="23" dur="1" fill="hold">
                                          <p:stCondLst>
                                            <p:cond delay="499"/>
                                          </p:stCondLst>
                                        </p:cTn>
                                        <p:tgtEl>
                                          <p:spTgt spid="1331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3324"/>
                                        </p:tgtEl>
                                        <p:attrNameLst>
                                          <p:attrName>style.visibility</p:attrName>
                                        </p:attrNameLst>
                                      </p:cBhvr>
                                      <p:to>
                                        <p:strVal val="visible"/>
                                      </p:to>
                                    </p:set>
                                    <p:animEffect transition="in" filter="fade">
                                      <p:cBhvr>
                                        <p:cTn id="28" dur="1000"/>
                                        <p:tgtEl>
                                          <p:spTgt spid="13324"/>
                                        </p:tgtEl>
                                      </p:cBhvr>
                                    </p:animEffect>
                                    <p:anim calcmode="lin" valueType="num">
                                      <p:cBhvr>
                                        <p:cTn id="29" dur="1000" fill="hold"/>
                                        <p:tgtEl>
                                          <p:spTgt spid="13324"/>
                                        </p:tgtEl>
                                        <p:attrNameLst>
                                          <p:attrName>ppt_x</p:attrName>
                                        </p:attrNameLst>
                                      </p:cBhvr>
                                      <p:tavLst>
                                        <p:tav tm="0">
                                          <p:val>
                                            <p:strVal val="#ppt_x-.1"/>
                                          </p:val>
                                        </p:tav>
                                        <p:tav tm="100000">
                                          <p:val>
                                            <p:strVal val="#ppt_x"/>
                                          </p:val>
                                        </p:tav>
                                      </p:tavLst>
                                    </p:anim>
                                    <p:anim calcmode="lin" valueType="num">
                                      <p:cBhvr>
                                        <p:cTn id="30" dur="1000" fill="hold"/>
                                        <p:tgtEl>
                                          <p:spTgt spid="1332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13325"/>
                                        </p:tgtEl>
                                        <p:attrNameLst>
                                          <p:attrName>style.visibility</p:attrName>
                                        </p:attrNameLst>
                                      </p:cBhvr>
                                      <p:to>
                                        <p:strVal val="visible"/>
                                      </p:to>
                                    </p:set>
                                    <p:animEffect transition="in" filter="fade">
                                      <p:cBhvr>
                                        <p:cTn id="35" dur="1000"/>
                                        <p:tgtEl>
                                          <p:spTgt spid="13325"/>
                                        </p:tgtEl>
                                      </p:cBhvr>
                                    </p:animEffect>
                                    <p:anim calcmode="lin" valueType="num">
                                      <p:cBhvr>
                                        <p:cTn id="36" dur="1000" fill="hold"/>
                                        <p:tgtEl>
                                          <p:spTgt spid="13325"/>
                                        </p:tgtEl>
                                        <p:attrNameLst>
                                          <p:attrName>ppt_x</p:attrName>
                                        </p:attrNameLst>
                                      </p:cBhvr>
                                      <p:tavLst>
                                        <p:tav tm="0">
                                          <p:val>
                                            <p:strVal val="#ppt_x-.1"/>
                                          </p:val>
                                        </p:tav>
                                        <p:tav tm="100000">
                                          <p:val>
                                            <p:strVal val="#ppt_x"/>
                                          </p:val>
                                        </p:tav>
                                      </p:tavLst>
                                    </p:anim>
                                    <p:anim calcmode="lin" valueType="num">
                                      <p:cBhvr>
                                        <p:cTn id="37" dur="1000" fill="hold"/>
                                        <p:tgtEl>
                                          <p:spTgt spid="13325"/>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13326"/>
                                        </p:tgtEl>
                                        <p:attrNameLst>
                                          <p:attrName>style.visibility</p:attrName>
                                        </p:attrNameLst>
                                      </p:cBhvr>
                                      <p:to>
                                        <p:strVal val="visible"/>
                                      </p:to>
                                    </p:set>
                                    <p:animEffect transition="in" filter="fade">
                                      <p:cBhvr>
                                        <p:cTn id="42" dur="1000"/>
                                        <p:tgtEl>
                                          <p:spTgt spid="13326"/>
                                        </p:tgtEl>
                                      </p:cBhvr>
                                    </p:animEffect>
                                    <p:anim calcmode="lin" valueType="num">
                                      <p:cBhvr>
                                        <p:cTn id="43" dur="1000" fill="hold"/>
                                        <p:tgtEl>
                                          <p:spTgt spid="13326"/>
                                        </p:tgtEl>
                                        <p:attrNameLst>
                                          <p:attrName>ppt_x</p:attrName>
                                        </p:attrNameLst>
                                      </p:cBhvr>
                                      <p:tavLst>
                                        <p:tav tm="0">
                                          <p:val>
                                            <p:strVal val="#ppt_x-.1"/>
                                          </p:val>
                                        </p:tav>
                                        <p:tav tm="100000">
                                          <p:val>
                                            <p:strVal val="#ppt_x"/>
                                          </p:val>
                                        </p:tav>
                                      </p:tavLst>
                                    </p:anim>
                                    <p:anim calcmode="lin" valueType="num">
                                      <p:cBhvr>
                                        <p:cTn id="44" dur="1000" fill="hold"/>
                                        <p:tgtEl>
                                          <p:spTgt spid="133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1"/>
      <p:bldP spid="13317" grpId="2"/>
      <p:bldP spid="13323" grpId="0"/>
      <p:bldP spid="13324" grpId="0"/>
      <p:bldP spid="13325" grpId="0"/>
      <p:bldP spid="133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4338" name="Picture 14337" descr="2"/>
          <p:cNvPicPr>
            <a:picLocks noChangeAspect="1"/>
          </p:cNvPicPr>
          <p:nvPr/>
        </p:nvPicPr>
        <p:blipFill>
          <a:blip r:embed="rId1"/>
          <a:stretch>
            <a:fillRect/>
          </a:stretch>
        </p:blipFill>
        <p:spPr>
          <a:xfrm>
            <a:off x="990600" y="3048000"/>
            <a:ext cx="762000" cy="685800"/>
          </a:xfrm>
          <a:prstGeom prst="rect">
            <a:avLst/>
          </a:prstGeom>
          <a:noFill/>
          <a:ln w="9525">
            <a:noFill/>
          </a:ln>
        </p:spPr>
      </p:pic>
      <p:sp>
        <p:nvSpPr>
          <p:cNvPr id="14339" name="Text Box 14338"/>
          <p:cNvSpPr txBox="1"/>
          <p:nvPr/>
        </p:nvSpPr>
        <p:spPr>
          <a:xfrm>
            <a:off x="381000" y="1295400"/>
            <a:ext cx="8305800" cy="519113"/>
          </a:xfrm>
          <a:prstGeom prst="rect">
            <a:avLst/>
          </a:prstGeom>
          <a:noFill/>
          <a:ln w="9525">
            <a:noFill/>
          </a:ln>
        </p:spPr>
        <p:txBody>
          <a:bodyPr>
            <a:spAutoFit/>
          </a:bodyPr>
          <a:p>
            <a:pPr>
              <a:spcBef>
                <a:spcPct val="50000"/>
              </a:spcBef>
            </a:pPr>
            <a:r>
              <a:rPr sz="2800" b="1">
                <a:solidFill>
                  <a:srgbClr val="0000FF"/>
                </a:solidFill>
              </a:rPr>
              <a:t>I - </a:t>
            </a:r>
            <a:r>
              <a:rPr sz="2800" b="1" u="sng" err="1">
                <a:solidFill>
                  <a:srgbClr val="0000FF"/>
                </a:solidFill>
              </a:rPr>
              <a:t>Việt</a:t>
            </a:r>
            <a:r>
              <a:rPr sz="2800" b="1" u="sng">
                <a:solidFill>
                  <a:srgbClr val="0000FF"/>
                </a:solidFill>
              </a:rPr>
              <a:t> Nam </a:t>
            </a:r>
            <a:r>
              <a:rPr sz="2800" b="1" u="sng" err="1">
                <a:solidFill>
                  <a:srgbClr val="0000FF"/>
                </a:solidFill>
              </a:rPr>
              <a:t>trong</a:t>
            </a:r>
            <a:r>
              <a:rPr sz="2800" b="1" u="sng">
                <a:solidFill>
                  <a:srgbClr val="0000FF"/>
                </a:solidFill>
              </a:rPr>
              <a:t> </a:t>
            </a:r>
            <a:r>
              <a:rPr sz="2800" b="1" u="sng" err="1">
                <a:solidFill>
                  <a:srgbClr val="0000FF"/>
                </a:solidFill>
              </a:rPr>
              <a:t>những</a:t>
            </a:r>
            <a:r>
              <a:rPr sz="2800" b="1" u="sng">
                <a:solidFill>
                  <a:srgbClr val="0000FF"/>
                </a:solidFill>
              </a:rPr>
              <a:t> </a:t>
            </a:r>
            <a:r>
              <a:rPr sz="2800" b="1" u="sng" err="1">
                <a:solidFill>
                  <a:srgbClr val="0000FF"/>
                </a:solidFill>
              </a:rPr>
              <a:t>năm</a:t>
            </a:r>
            <a:r>
              <a:rPr sz="2800" b="1" u="sng">
                <a:solidFill>
                  <a:srgbClr val="0000FF"/>
                </a:solidFill>
              </a:rPr>
              <a:t> 1929 - 1933</a:t>
            </a:r>
            <a:endParaRPr sz="2800" b="1" u="sng">
              <a:solidFill>
                <a:srgbClr val="0000FF"/>
              </a:solidFill>
            </a:endParaRPr>
          </a:p>
        </p:txBody>
      </p:sp>
      <p:sp>
        <p:nvSpPr>
          <p:cNvPr id="14340" name="Text Box 14339"/>
          <p:cNvSpPr txBox="1"/>
          <p:nvPr/>
        </p:nvSpPr>
        <p:spPr>
          <a:xfrm>
            <a:off x="457200" y="1828800"/>
            <a:ext cx="3657600" cy="457200"/>
          </a:xfrm>
          <a:prstGeom prst="rect">
            <a:avLst/>
          </a:prstGeom>
          <a:noFill/>
          <a:ln w="9525">
            <a:noFill/>
          </a:ln>
        </p:spPr>
        <p:txBody>
          <a:bodyPr>
            <a:spAutoFit/>
          </a:bodyPr>
          <a:p>
            <a:pPr>
              <a:spcBef>
                <a:spcPct val="50000"/>
              </a:spcBef>
            </a:pPr>
            <a:r>
              <a:rPr sz="2400" b="1">
                <a:solidFill>
                  <a:schemeClr val="folHlink"/>
                </a:solidFill>
              </a:rPr>
              <a:t>1. </a:t>
            </a:r>
            <a:r>
              <a:rPr sz="2400" b="1" u="sng" err="1">
                <a:solidFill>
                  <a:schemeClr val="folHlink"/>
                </a:solidFill>
              </a:rPr>
              <a:t>Tình</a:t>
            </a:r>
            <a:r>
              <a:rPr sz="2400" b="1" u="sng">
                <a:solidFill>
                  <a:schemeClr val="folHlink"/>
                </a:solidFill>
              </a:rPr>
              <a:t> </a:t>
            </a:r>
            <a:r>
              <a:rPr sz="2400" b="1" u="sng" err="1">
                <a:solidFill>
                  <a:schemeClr val="folHlink"/>
                </a:solidFill>
              </a:rPr>
              <a:t>hình</a:t>
            </a:r>
            <a:r>
              <a:rPr sz="2400" b="1" u="sng">
                <a:solidFill>
                  <a:schemeClr val="folHlink"/>
                </a:solidFill>
              </a:rPr>
              <a:t> </a:t>
            </a:r>
            <a:r>
              <a:rPr sz="2400" b="1" u="sng" err="1">
                <a:solidFill>
                  <a:schemeClr val="folHlink"/>
                </a:solidFill>
              </a:rPr>
              <a:t>kinh</a:t>
            </a:r>
            <a:r>
              <a:rPr sz="2400" b="1" u="sng">
                <a:solidFill>
                  <a:schemeClr val="folHlink"/>
                </a:solidFill>
              </a:rPr>
              <a:t> </a:t>
            </a:r>
            <a:r>
              <a:rPr sz="2400" b="1" u="sng" err="1">
                <a:solidFill>
                  <a:schemeClr val="folHlink"/>
                </a:solidFill>
              </a:rPr>
              <a:t>tế</a:t>
            </a:r>
            <a:endParaRPr sz="2400" b="1" u="sng">
              <a:solidFill>
                <a:schemeClr val="folHlink"/>
              </a:solidFill>
            </a:endParaRPr>
          </a:p>
        </p:txBody>
      </p:sp>
      <p:sp>
        <p:nvSpPr>
          <p:cNvPr id="14341" name="Text Box 14340"/>
          <p:cNvSpPr txBox="1"/>
          <p:nvPr/>
        </p:nvSpPr>
        <p:spPr>
          <a:xfrm>
            <a:off x="1752600" y="2971800"/>
            <a:ext cx="70866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i="1" err="1">
                <a:solidFill>
                  <a:srgbClr val="CC3399"/>
                </a:solidFill>
              </a:rPr>
              <a:t>Xã</a:t>
            </a:r>
            <a:r>
              <a:rPr sz="2400" b="1" i="1">
                <a:solidFill>
                  <a:srgbClr val="CC3399"/>
                </a:solidFill>
              </a:rPr>
              <a:t> </a:t>
            </a:r>
            <a:r>
              <a:rPr sz="2400" b="1" i="1" err="1">
                <a:solidFill>
                  <a:srgbClr val="CC3399"/>
                </a:solidFill>
              </a:rPr>
              <a:t>hội</a:t>
            </a:r>
            <a:r>
              <a:rPr sz="2400" b="1" i="1">
                <a:solidFill>
                  <a:srgbClr val="CC3399"/>
                </a:solidFill>
              </a:rPr>
              <a:t> </a:t>
            </a:r>
            <a:r>
              <a:rPr sz="2400" b="1" i="1" err="1">
                <a:solidFill>
                  <a:srgbClr val="CC3399"/>
                </a:solidFill>
              </a:rPr>
              <a:t>Việt</a:t>
            </a:r>
            <a:r>
              <a:rPr sz="2400" b="1" i="1">
                <a:solidFill>
                  <a:srgbClr val="CC3399"/>
                </a:solidFill>
              </a:rPr>
              <a:t> Nam </a:t>
            </a:r>
            <a:r>
              <a:rPr sz="2400" b="1" i="1" err="1">
                <a:solidFill>
                  <a:srgbClr val="CC3399"/>
                </a:solidFill>
              </a:rPr>
              <a:t>trong</a:t>
            </a:r>
            <a:r>
              <a:rPr sz="2400" b="1" i="1">
                <a:solidFill>
                  <a:srgbClr val="CC3399"/>
                </a:solidFill>
              </a:rPr>
              <a:t> </a:t>
            </a:r>
            <a:r>
              <a:rPr sz="2400" b="1" i="1" err="1">
                <a:solidFill>
                  <a:srgbClr val="CC3399"/>
                </a:solidFill>
              </a:rPr>
              <a:t>những</a:t>
            </a:r>
            <a:r>
              <a:rPr sz="2400" b="1" i="1">
                <a:solidFill>
                  <a:srgbClr val="CC3399"/>
                </a:solidFill>
              </a:rPr>
              <a:t> </a:t>
            </a:r>
            <a:r>
              <a:rPr sz="2400" b="1" i="1" err="1">
                <a:solidFill>
                  <a:srgbClr val="CC3399"/>
                </a:solidFill>
              </a:rPr>
              <a:t>năm</a:t>
            </a:r>
            <a:r>
              <a:rPr sz="2400" b="1" i="1">
                <a:solidFill>
                  <a:srgbClr val="CC3399"/>
                </a:solidFill>
              </a:rPr>
              <a:t> 1930 </a:t>
            </a:r>
            <a:r>
              <a:rPr sz="2400" b="1" i="1" err="1">
                <a:solidFill>
                  <a:srgbClr val="CC3399"/>
                </a:solidFill>
              </a:rPr>
              <a:t>có</a:t>
            </a:r>
            <a:r>
              <a:rPr sz="2400" b="1" i="1">
                <a:solidFill>
                  <a:srgbClr val="CC3399"/>
                </a:solidFill>
              </a:rPr>
              <a:t> </a:t>
            </a:r>
            <a:r>
              <a:rPr sz="2400" b="1" i="1" err="1">
                <a:solidFill>
                  <a:srgbClr val="CC3399"/>
                </a:solidFill>
              </a:rPr>
              <a:t>mâu</a:t>
            </a:r>
            <a:r>
              <a:rPr sz="2400" b="1" i="1">
                <a:solidFill>
                  <a:srgbClr val="CC3399"/>
                </a:solidFill>
              </a:rPr>
              <a:t> </a:t>
            </a:r>
            <a:r>
              <a:rPr sz="2400" b="1" i="1" err="1">
                <a:solidFill>
                  <a:srgbClr val="CC3399"/>
                </a:solidFill>
              </a:rPr>
              <a:t>thuẫn</a:t>
            </a:r>
            <a:r>
              <a:rPr sz="2400" b="1" i="1">
                <a:solidFill>
                  <a:srgbClr val="CC3399"/>
                </a:solidFill>
              </a:rPr>
              <a:t> </a:t>
            </a:r>
            <a:r>
              <a:rPr sz="2400" b="1" i="1" err="1">
                <a:solidFill>
                  <a:srgbClr val="CC3399"/>
                </a:solidFill>
              </a:rPr>
              <a:t>chủ</a:t>
            </a:r>
            <a:r>
              <a:rPr sz="2400" b="1" i="1">
                <a:solidFill>
                  <a:srgbClr val="CC3399"/>
                </a:solidFill>
              </a:rPr>
              <a:t> </a:t>
            </a:r>
            <a:r>
              <a:rPr sz="2400" b="1" i="1" err="1">
                <a:solidFill>
                  <a:srgbClr val="CC3399"/>
                </a:solidFill>
              </a:rPr>
              <a:t>yếu</a:t>
            </a:r>
            <a:r>
              <a:rPr sz="2400" b="1" i="1">
                <a:solidFill>
                  <a:srgbClr val="CC3399"/>
                </a:solidFill>
              </a:rPr>
              <a:t> </a:t>
            </a:r>
            <a:r>
              <a:rPr sz="2400" b="1" i="1" err="1">
                <a:solidFill>
                  <a:srgbClr val="CC3399"/>
                </a:solidFill>
              </a:rPr>
              <a:t>nào</a:t>
            </a:r>
            <a:r>
              <a:rPr sz="2400" b="1" i="1">
                <a:solidFill>
                  <a:srgbClr val="CC3399"/>
                </a:solidFill>
              </a:rPr>
              <a:t>?</a:t>
            </a:r>
            <a:endParaRPr sz="2400" b="1" i="1"/>
          </a:p>
        </p:txBody>
      </p:sp>
      <p:sp>
        <p:nvSpPr>
          <p:cNvPr id="14342" name="Oval 14341"/>
          <p:cNvSpPr/>
          <p:nvPr/>
        </p:nvSpPr>
        <p:spPr>
          <a:xfrm>
            <a:off x="3733800" y="152400"/>
            <a:ext cx="15240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14343" name="Text Box 14342"/>
          <p:cNvSpPr txBox="1"/>
          <p:nvPr/>
        </p:nvSpPr>
        <p:spPr>
          <a:xfrm>
            <a:off x="990600" y="7620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14344" name="Text Box 14343"/>
          <p:cNvSpPr txBox="1"/>
          <p:nvPr/>
        </p:nvSpPr>
        <p:spPr>
          <a:xfrm>
            <a:off x="457200" y="2362200"/>
            <a:ext cx="4419600" cy="457200"/>
          </a:xfrm>
          <a:prstGeom prst="rect">
            <a:avLst/>
          </a:prstGeom>
          <a:noFill/>
          <a:ln w="9525">
            <a:noFill/>
          </a:ln>
        </p:spPr>
        <p:txBody>
          <a:bodyPr>
            <a:spAutoFit/>
          </a:bodyPr>
          <a:p>
            <a:pPr>
              <a:spcBef>
                <a:spcPct val="50000"/>
              </a:spcBef>
            </a:pPr>
            <a:r>
              <a:rPr sz="2400" b="1">
                <a:solidFill>
                  <a:schemeClr val="folHlink"/>
                </a:solidFill>
              </a:rPr>
              <a:t>2. </a:t>
            </a:r>
            <a:r>
              <a:rPr sz="2400" b="1" u="sng" err="1">
                <a:solidFill>
                  <a:schemeClr val="folHlink"/>
                </a:solidFill>
              </a:rPr>
              <a:t>Tình</a:t>
            </a:r>
            <a:r>
              <a:rPr sz="2400" b="1" u="sng">
                <a:solidFill>
                  <a:schemeClr val="folHlink"/>
                </a:solidFill>
              </a:rPr>
              <a:t> </a:t>
            </a:r>
            <a:r>
              <a:rPr sz="2400" b="1" u="sng" err="1">
                <a:solidFill>
                  <a:schemeClr val="folHlink"/>
                </a:solidFill>
              </a:rPr>
              <a:t>hình</a:t>
            </a:r>
            <a:r>
              <a:rPr sz="2400" b="1" u="sng">
                <a:solidFill>
                  <a:schemeClr val="folHlink"/>
                </a:solidFill>
              </a:rPr>
              <a:t> </a:t>
            </a:r>
            <a:r>
              <a:rPr sz="2400" b="1" u="sng" err="1">
                <a:solidFill>
                  <a:schemeClr val="folHlink"/>
                </a:solidFill>
              </a:rPr>
              <a:t>xã</a:t>
            </a:r>
            <a:r>
              <a:rPr sz="2400" b="1" u="sng">
                <a:solidFill>
                  <a:schemeClr val="folHlink"/>
                </a:solidFill>
              </a:rPr>
              <a:t> </a:t>
            </a:r>
            <a:r>
              <a:rPr sz="2400" b="1" u="sng" err="1">
                <a:solidFill>
                  <a:schemeClr val="folHlink"/>
                </a:solidFill>
              </a:rPr>
              <a:t>hội</a:t>
            </a:r>
            <a:endParaRPr sz="2400" b="1" u="sng">
              <a:solidFill>
                <a:schemeClr val="folHlink"/>
              </a:solidFill>
            </a:endParaRPr>
          </a:p>
        </p:txBody>
      </p:sp>
      <p:sp>
        <p:nvSpPr>
          <p:cNvPr id="14348" name="Text Box 14347"/>
          <p:cNvSpPr txBox="1"/>
          <p:nvPr/>
        </p:nvSpPr>
        <p:spPr>
          <a:xfrm>
            <a:off x="609600" y="2819400"/>
            <a:ext cx="8077200" cy="1187450"/>
          </a:xfrm>
          <a:prstGeom prst="rect">
            <a:avLst/>
          </a:prstGeom>
          <a:noFill/>
          <a:ln w="9525">
            <a:noFill/>
          </a:ln>
        </p:spPr>
        <p:txBody>
          <a:bodyPr>
            <a:spAutoFit/>
          </a:bodyPr>
          <a:p>
            <a:pPr>
              <a:spcBef>
                <a:spcPct val="50000"/>
              </a:spcBef>
            </a:pPr>
            <a:r>
              <a:rPr sz="2400"/>
              <a:t>+ </a:t>
            </a:r>
            <a:r>
              <a:rPr sz="2400" err="1"/>
              <a:t>Mâu</a:t>
            </a:r>
            <a:r>
              <a:rPr sz="2400"/>
              <a:t> </a:t>
            </a:r>
            <a:r>
              <a:rPr sz="2400" err="1"/>
              <a:t>thuẫn</a:t>
            </a:r>
            <a:r>
              <a:rPr sz="2400"/>
              <a:t> </a:t>
            </a:r>
            <a:r>
              <a:rPr sz="2400" err="1"/>
              <a:t>xã</a:t>
            </a:r>
            <a:r>
              <a:rPr sz="2400"/>
              <a:t> </a:t>
            </a:r>
            <a:r>
              <a:rPr sz="2400" err="1"/>
              <a:t>hội</a:t>
            </a:r>
            <a:r>
              <a:rPr sz="2400"/>
              <a:t> </a:t>
            </a:r>
            <a:r>
              <a:rPr sz="2400" err="1"/>
              <a:t>ngày</a:t>
            </a:r>
            <a:r>
              <a:rPr sz="2400"/>
              <a:t> </a:t>
            </a:r>
            <a:r>
              <a:rPr sz="2400" err="1"/>
              <a:t>càng</a:t>
            </a:r>
            <a:r>
              <a:rPr sz="2400"/>
              <a:t> </a:t>
            </a:r>
            <a:r>
              <a:rPr sz="2400" err="1"/>
              <a:t>sâu</a:t>
            </a:r>
            <a:r>
              <a:rPr sz="2400"/>
              <a:t> </a:t>
            </a:r>
            <a:r>
              <a:rPr sz="2400" err="1"/>
              <a:t>sắc</a:t>
            </a:r>
            <a:r>
              <a:rPr sz="2400"/>
              <a:t>, </a:t>
            </a:r>
            <a:r>
              <a:rPr sz="2400" err="1"/>
              <a:t>mâu</a:t>
            </a:r>
            <a:r>
              <a:rPr sz="2400"/>
              <a:t> </a:t>
            </a:r>
            <a:r>
              <a:rPr sz="2400" err="1"/>
              <a:t>thuẫn</a:t>
            </a:r>
            <a:r>
              <a:rPr sz="2400"/>
              <a:t> </a:t>
            </a:r>
            <a:r>
              <a:rPr sz="2400" err="1"/>
              <a:t>giữa</a:t>
            </a:r>
            <a:r>
              <a:rPr sz="2400"/>
              <a:t> </a:t>
            </a:r>
            <a:r>
              <a:rPr sz="2400" err="1"/>
              <a:t>toàn</a:t>
            </a:r>
            <a:r>
              <a:rPr sz="2400"/>
              <a:t> </a:t>
            </a:r>
            <a:r>
              <a:rPr sz="2400" err="1"/>
              <a:t>thể</a:t>
            </a:r>
            <a:r>
              <a:rPr sz="2400"/>
              <a:t> </a:t>
            </a:r>
            <a:r>
              <a:rPr sz="2400" err="1"/>
              <a:t>dân</a:t>
            </a:r>
            <a:r>
              <a:rPr sz="2400"/>
              <a:t> </a:t>
            </a:r>
            <a:r>
              <a:rPr sz="2400" err="1"/>
              <a:t>tộc</a:t>
            </a:r>
            <a:r>
              <a:rPr sz="2400"/>
              <a:t> </a:t>
            </a:r>
            <a:r>
              <a:rPr sz="2400" err="1"/>
              <a:t>Việt</a:t>
            </a:r>
            <a:r>
              <a:rPr sz="2400"/>
              <a:t> Nam </a:t>
            </a:r>
            <a:r>
              <a:rPr sz="2400" err="1"/>
              <a:t>với</a:t>
            </a:r>
            <a:r>
              <a:rPr sz="2400"/>
              <a:t> </a:t>
            </a:r>
            <a:r>
              <a:rPr sz="2400" err="1"/>
              <a:t>đế</a:t>
            </a:r>
            <a:r>
              <a:rPr sz="2400"/>
              <a:t> </a:t>
            </a:r>
            <a:r>
              <a:rPr sz="2400" err="1"/>
              <a:t>quốc</a:t>
            </a:r>
            <a:r>
              <a:rPr sz="2400"/>
              <a:t> </a:t>
            </a:r>
            <a:r>
              <a:rPr sz="2400" err="1"/>
              <a:t>Pháp</a:t>
            </a:r>
            <a:r>
              <a:rPr sz="2400"/>
              <a:t> </a:t>
            </a:r>
            <a:r>
              <a:rPr sz="2400" err="1"/>
              <a:t>và</a:t>
            </a:r>
            <a:r>
              <a:rPr sz="2400"/>
              <a:t> </a:t>
            </a:r>
            <a:r>
              <a:rPr sz="2400" err="1"/>
              <a:t>mâu</a:t>
            </a:r>
            <a:r>
              <a:rPr sz="2400"/>
              <a:t> </a:t>
            </a:r>
            <a:r>
              <a:rPr sz="2400" err="1"/>
              <a:t>thuẫn</a:t>
            </a:r>
            <a:r>
              <a:rPr sz="2400"/>
              <a:t> </a:t>
            </a:r>
            <a:r>
              <a:rPr sz="2400" err="1"/>
              <a:t>giữa</a:t>
            </a:r>
            <a:r>
              <a:rPr sz="2400"/>
              <a:t> </a:t>
            </a:r>
            <a:r>
              <a:rPr sz="2400" err="1"/>
              <a:t>nông</a:t>
            </a:r>
            <a:r>
              <a:rPr sz="2400"/>
              <a:t> </a:t>
            </a:r>
            <a:r>
              <a:rPr sz="2400" err="1"/>
              <a:t>dân</a:t>
            </a:r>
            <a:r>
              <a:rPr sz="2400"/>
              <a:t> </a:t>
            </a:r>
            <a:r>
              <a:rPr sz="2400" err="1"/>
              <a:t>với</a:t>
            </a:r>
            <a:r>
              <a:rPr sz="2400"/>
              <a:t> </a:t>
            </a:r>
            <a:r>
              <a:rPr sz="2400" err="1"/>
              <a:t>địa</a:t>
            </a:r>
            <a:r>
              <a:rPr sz="2400"/>
              <a:t> </a:t>
            </a:r>
            <a:r>
              <a:rPr sz="2400" err="1"/>
              <a:t>chủ</a:t>
            </a:r>
            <a:endParaRPr sz="2400"/>
          </a:p>
        </p:txBody>
      </p:sp>
      <p:sp>
        <p:nvSpPr>
          <p:cNvPr id="14349" name="Text Box 14348"/>
          <p:cNvSpPr txBox="1"/>
          <p:nvPr/>
        </p:nvSpPr>
        <p:spPr>
          <a:xfrm>
            <a:off x="609600" y="4038600"/>
            <a:ext cx="82296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a:effectLst>
                  <a:outerShdw blurRad="38100" dist="38100" dir="2700000">
                    <a:srgbClr val="FFFFFF"/>
                  </a:outerShdw>
                </a:effectLst>
              </a:rPr>
              <a:t>+ </a:t>
            </a:r>
            <a:r>
              <a:rPr sz="2400" err="1">
                <a:effectLst>
                  <a:outerShdw blurRad="38100" dist="38100" dir="2700000">
                    <a:srgbClr val="FFFFFF"/>
                  </a:outerShdw>
                </a:effectLst>
              </a:rPr>
              <a:t>Sự</a:t>
            </a:r>
            <a:r>
              <a:rPr sz="2400">
                <a:effectLst>
                  <a:outerShdw blurRad="38100" dist="38100" dir="2700000">
                    <a:srgbClr val="FFFFFF"/>
                  </a:outerShdw>
                </a:effectLst>
              </a:rPr>
              <a:t> </a:t>
            </a:r>
            <a:r>
              <a:rPr sz="2400" err="1">
                <a:effectLst>
                  <a:outerShdw blurRad="38100" dist="38100" dir="2700000">
                    <a:srgbClr val="FFFFFF"/>
                  </a:outerShdw>
                </a:effectLst>
              </a:rPr>
              <a:t>khủng</a:t>
            </a:r>
            <a:r>
              <a:rPr sz="2400">
                <a:effectLst>
                  <a:outerShdw blurRad="38100" dist="38100" dir="2700000">
                    <a:srgbClr val="FFFFFF"/>
                  </a:outerShdw>
                </a:effectLst>
              </a:rPr>
              <a:t> </a:t>
            </a:r>
            <a:r>
              <a:rPr sz="2400" err="1">
                <a:effectLst>
                  <a:outerShdw blurRad="38100" dist="38100" dir="2700000">
                    <a:srgbClr val="FFFFFF"/>
                  </a:outerShdw>
                </a:effectLst>
              </a:rPr>
              <a:t>bố</a:t>
            </a:r>
            <a:r>
              <a:rPr sz="2400">
                <a:effectLst>
                  <a:outerShdw blurRad="38100" dist="38100" dir="2700000">
                    <a:srgbClr val="FFFFFF"/>
                  </a:outerShdw>
                </a:effectLst>
              </a:rPr>
              <a:t> </a:t>
            </a:r>
            <a:r>
              <a:rPr sz="2400" err="1">
                <a:effectLst>
                  <a:outerShdw blurRad="38100" dist="38100" dir="2700000">
                    <a:srgbClr val="FFFFFF"/>
                  </a:outerShdw>
                </a:effectLst>
              </a:rPr>
              <a:t>dã</a:t>
            </a:r>
            <a:r>
              <a:rPr sz="2400">
                <a:effectLst>
                  <a:outerShdw blurRad="38100" dist="38100" dir="2700000">
                    <a:srgbClr val="FFFFFF"/>
                  </a:outerShdw>
                </a:effectLst>
              </a:rPr>
              <a:t> man </a:t>
            </a:r>
            <a:r>
              <a:rPr sz="2400" err="1">
                <a:effectLst>
                  <a:outerShdw blurRad="38100" dist="38100" dir="2700000">
                    <a:srgbClr val="FFFFFF"/>
                  </a:outerShdw>
                </a:effectLst>
              </a:rPr>
              <a:t>của</a:t>
            </a:r>
            <a:r>
              <a:rPr sz="2400">
                <a:effectLst>
                  <a:outerShdw blurRad="38100" dist="38100" dir="2700000">
                    <a:srgbClr val="FFFFFF"/>
                  </a:outerShdw>
                </a:effectLst>
              </a:rPr>
              <a:t> </a:t>
            </a:r>
            <a:r>
              <a:rPr sz="2400" err="1">
                <a:effectLst>
                  <a:outerShdw blurRad="38100" dist="38100" dir="2700000">
                    <a:srgbClr val="FFFFFF"/>
                  </a:outerShdw>
                </a:effectLst>
              </a:rPr>
              <a:t>thực</a:t>
            </a:r>
            <a:r>
              <a:rPr sz="2400">
                <a:effectLst>
                  <a:outerShdw blurRad="38100" dist="38100" dir="2700000">
                    <a:srgbClr val="FFFFFF"/>
                  </a:outerShdw>
                </a:effectLst>
              </a:rPr>
              <a:t> </a:t>
            </a:r>
            <a:r>
              <a:rPr sz="2400" err="1">
                <a:effectLst>
                  <a:outerShdw blurRad="38100" dist="38100" dir="2700000">
                    <a:srgbClr val="FFFFFF"/>
                  </a:outerShdw>
                </a:effectLst>
              </a:rPr>
              <a:t>dân</a:t>
            </a:r>
            <a:r>
              <a:rPr sz="2400">
                <a:effectLst>
                  <a:outerShdw blurRad="38100" dist="38100" dir="2700000">
                    <a:srgbClr val="FFFFFF"/>
                  </a:outerShdw>
                </a:effectLst>
              </a:rPr>
              <a:t> </a:t>
            </a:r>
            <a:r>
              <a:rPr sz="2400" err="1">
                <a:effectLst>
                  <a:outerShdw blurRad="38100" dist="38100" dir="2700000">
                    <a:srgbClr val="FFFFFF"/>
                  </a:outerShdw>
                </a:effectLst>
              </a:rPr>
              <a:t>Pháp</a:t>
            </a:r>
            <a:r>
              <a:rPr sz="2400">
                <a:effectLst>
                  <a:outerShdw blurRad="38100" dist="38100" dir="2700000">
                    <a:srgbClr val="FFFFFF"/>
                  </a:outerShdw>
                </a:effectLst>
              </a:rPr>
              <a:t> </a:t>
            </a:r>
            <a:r>
              <a:rPr sz="2400" err="1">
                <a:effectLst>
                  <a:outerShdw blurRad="38100" dist="38100" dir="2700000">
                    <a:srgbClr val="FFFFFF"/>
                  </a:outerShdw>
                </a:effectLst>
              </a:rPr>
              <a:t>đối</a:t>
            </a:r>
            <a:r>
              <a:rPr sz="2400">
                <a:effectLst>
                  <a:outerShdw blurRad="38100" dist="38100" dir="2700000">
                    <a:srgbClr val="FFFFFF"/>
                  </a:outerShdw>
                </a:effectLst>
              </a:rPr>
              <a:t> </a:t>
            </a:r>
            <a:r>
              <a:rPr sz="2400" err="1">
                <a:effectLst>
                  <a:outerShdw blurRad="38100" dist="38100" dir="2700000">
                    <a:srgbClr val="FFFFFF"/>
                  </a:outerShdw>
                </a:effectLst>
              </a:rPr>
              <a:t>với</a:t>
            </a:r>
            <a:r>
              <a:rPr sz="2400">
                <a:effectLst>
                  <a:outerShdw blurRad="38100" dist="38100" dir="2700000">
                    <a:srgbClr val="FFFFFF"/>
                  </a:outerShdw>
                </a:effectLst>
              </a:rPr>
              <a:t> </a:t>
            </a:r>
            <a:r>
              <a:rPr sz="2400" err="1">
                <a:effectLst>
                  <a:outerShdw blurRad="38100" dist="38100" dir="2700000">
                    <a:srgbClr val="FFFFFF"/>
                  </a:outerShdw>
                </a:effectLst>
              </a:rPr>
              <a:t>những</a:t>
            </a:r>
            <a:r>
              <a:rPr sz="2400">
                <a:effectLst>
                  <a:outerShdw blurRad="38100" dist="38100" dir="2700000">
                    <a:srgbClr val="FFFFFF"/>
                  </a:outerShdw>
                </a:effectLst>
              </a:rPr>
              <a:t> </a:t>
            </a:r>
            <a:r>
              <a:rPr sz="2400" err="1">
                <a:effectLst>
                  <a:outerShdw blurRad="38100" dist="38100" dir="2700000">
                    <a:srgbClr val="FFFFFF"/>
                  </a:outerShdw>
                </a:effectLst>
              </a:rPr>
              <a:t>người</a:t>
            </a:r>
            <a:r>
              <a:rPr sz="2400">
                <a:effectLst>
                  <a:outerShdw blurRad="38100" dist="38100" dir="2700000">
                    <a:srgbClr val="FFFFFF"/>
                  </a:outerShdw>
                </a:effectLst>
              </a:rPr>
              <a:t> </a:t>
            </a:r>
            <a:r>
              <a:rPr sz="2400" err="1">
                <a:effectLst>
                  <a:outerShdw blurRad="38100" dist="38100" dir="2700000">
                    <a:srgbClr val="FFFFFF"/>
                  </a:outerShdw>
                </a:effectLst>
              </a:rPr>
              <a:t>yêu</a:t>
            </a:r>
            <a:r>
              <a:rPr sz="2400">
                <a:effectLst>
                  <a:outerShdw blurRad="38100" dist="38100" dir="2700000">
                    <a:srgbClr val="FFFFFF"/>
                  </a:outerShdw>
                </a:effectLst>
              </a:rPr>
              <a:t> </a:t>
            </a:r>
            <a:r>
              <a:rPr sz="2400" err="1">
                <a:effectLst>
                  <a:outerShdw blurRad="38100" dist="38100" dir="2700000">
                    <a:srgbClr val="FFFFFF"/>
                  </a:outerShdw>
                </a:effectLst>
              </a:rPr>
              <a:t>nước</a:t>
            </a:r>
            <a:r>
              <a:rPr sz="2400">
                <a:effectLst>
                  <a:outerShdw blurRad="38100" dist="38100" dir="2700000">
                    <a:srgbClr val="FFFFFF"/>
                  </a:outerShdw>
                </a:effectLst>
              </a:rPr>
              <a:t> </a:t>
            </a:r>
            <a:r>
              <a:rPr sz="2400" err="1">
                <a:effectLst>
                  <a:outerShdw blurRad="38100" dist="38100" dir="2700000">
                    <a:srgbClr val="FFFFFF"/>
                  </a:outerShdw>
                </a:effectLst>
              </a:rPr>
              <a:t>sau</a:t>
            </a:r>
            <a:r>
              <a:rPr sz="2400">
                <a:effectLst>
                  <a:outerShdw blurRad="38100" dist="38100" dir="2700000">
                    <a:srgbClr val="FFFFFF"/>
                  </a:outerShdw>
                </a:effectLst>
              </a:rPr>
              <a:t> </a:t>
            </a:r>
            <a:r>
              <a:rPr sz="2400" err="1">
                <a:effectLst>
                  <a:outerShdw blurRad="38100" dist="38100" dir="2700000">
                    <a:srgbClr val="FFFFFF"/>
                  </a:outerShdw>
                </a:effectLst>
              </a:rPr>
              <a:t>cuộc</a:t>
            </a:r>
            <a:r>
              <a:rPr sz="2400">
                <a:effectLst>
                  <a:outerShdw blurRad="38100" dist="38100" dir="2700000">
                    <a:srgbClr val="FFFFFF"/>
                  </a:outerShdw>
                </a:effectLst>
              </a:rPr>
              <a:t> </a:t>
            </a:r>
            <a:r>
              <a:rPr sz="2400" err="1">
                <a:effectLst>
                  <a:outerShdw blurRad="38100" dist="38100" dir="2700000">
                    <a:srgbClr val="FFFFFF"/>
                  </a:outerShdw>
                </a:effectLst>
              </a:rPr>
              <a:t>khởi</a:t>
            </a:r>
            <a:r>
              <a:rPr sz="2400">
                <a:effectLst>
                  <a:outerShdw blurRad="38100" dist="38100" dir="2700000">
                    <a:srgbClr val="FFFFFF"/>
                  </a:outerShdw>
                </a:effectLst>
              </a:rPr>
              <a:t> </a:t>
            </a:r>
            <a:r>
              <a:rPr sz="2400" err="1">
                <a:effectLst>
                  <a:outerShdw blurRad="38100" dist="38100" dir="2700000">
                    <a:srgbClr val="FFFFFF"/>
                  </a:outerShdw>
                </a:effectLst>
              </a:rPr>
              <a:t>nghĩa</a:t>
            </a:r>
            <a:r>
              <a:rPr sz="2400">
                <a:effectLst>
                  <a:outerShdw blurRad="38100" dist="38100" dir="2700000">
                    <a:srgbClr val="FFFFFF"/>
                  </a:outerShdw>
                </a:effectLst>
              </a:rPr>
              <a:t> </a:t>
            </a:r>
            <a:r>
              <a:rPr sz="2400" err="1">
                <a:effectLst>
                  <a:outerShdw blurRad="38100" dist="38100" dir="2700000">
                    <a:srgbClr val="FFFFFF"/>
                  </a:outerShdw>
                </a:effectLst>
              </a:rPr>
              <a:t>Yên</a:t>
            </a:r>
            <a:r>
              <a:rPr sz="2400">
                <a:effectLst>
                  <a:outerShdw blurRad="38100" dist="38100" dir="2700000">
                    <a:srgbClr val="FFFFFF"/>
                  </a:outerShdw>
                </a:effectLst>
              </a:rPr>
              <a:t> </a:t>
            </a:r>
            <a:r>
              <a:rPr sz="2400" err="1">
                <a:effectLst>
                  <a:outerShdw blurRad="38100" dist="38100" dir="2700000">
                    <a:srgbClr val="FFFFFF"/>
                  </a:outerShdw>
                </a:effectLst>
              </a:rPr>
              <a:t>Bái</a:t>
            </a:r>
            <a:r>
              <a:rPr sz="2400">
                <a:effectLst>
                  <a:outerShdw blurRad="38100" dist="38100" dir="2700000">
                    <a:srgbClr val="FFFFFF"/>
                  </a:outerShdw>
                </a:effectLst>
              </a:rPr>
              <a:t> </a:t>
            </a:r>
            <a:r>
              <a:rPr sz="2400" err="1">
                <a:effectLst>
                  <a:outerShdw blurRad="38100" dist="38100" dir="2700000">
                    <a:srgbClr val="FFFFFF"/>
                  </a:outerShdw>
                </a:effectLst>
              </a:rPr>
              <a:t>thất</a:t>
            </a:r>
            <a:r>
              <a:rPr sz="2400">
                <a:effectLst>
                  <a:outerShdw blurRad="38100" dist="38100" dir="2700000">
                    <a:srgbClr val="FFFFFF"/>
                  </a:outerShdw>
                </a:effectLst>
              </a:rPr>
              <a:t> </a:t>
            </a:r>
            <a:r>
              <a:rPr sz="2400" err="1">
                <a:effectLst>
                  <a:outerShdw blurRad="38100" dist="38100" dir="2700000">
                    <a:srgbClr val="FFFFFF"/>
                  </a:outerShdw>
                </a:effectLst>
              </a:rPr>
              <a:t>bại</a:t>
            </a:r>
            <a:endParaRPr sz="240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plus(in)">
                                      <p:cBhvr>
                                        <p:cTn id="7" dur="2000"/>
                                        <p:tgtEl>
                                          <p:spTgt spid="14338"/>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14341"/>
                                        </p:tgtEl>
                                        <p:attrNameLst>
                                          <p:attrName>style.visibility</p:attrName>
                                        </p:attrNameLst>
                                      </p:cBhvr>
                                      <p:to>
                                        <p:strVal val="visible"/>
                                      </p:to>
                                    </p:set>
                                    <p:animEffect transition="in" filter="plus(in)">
                                      <p:cBhvr>
                                        <p:cTn id="10" dur="2000"/>
                                        <p:tgtEl>
                                          <p:spTgt spid="1434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xit" presetSubtype="26" fill="hold" nodeType="clickEffect">
                                  <p:stCondLst>
                                    <p:cond delay="0"/>
                                  </p:stCondLst>
                                  <p:childTnLst>
                                    <p:animEffect transition="out" filter="barn(inHorizontal)">
                                      <p:cBhvr>
                                        <p:cTn id="14" dur="500"/>
                                        <p:tgtEl>
                                          <p:spTgt spid="14338"/>
                                        </p:tgtEl>
                                      </p:cBhvr>
                                    </p:animEffect>
                                    <p:set>
                                      <p:cBhvr>
                                        <p:cTn id="15" dur="1" fill="hold">
                                          <p:stCondLst>
                                            <p:cond delay="499"/>
                                          </p:stCondLst>
                                        </p:cTn>
                                        <p:tgtEl>
                                          <p:spTgt spid="14338"/>
                                        </p:tgtEl>
                                        <p:attrNameLst>
                                          <p:attrName>style.visibility</p:attrName>
                                        </p:attrNameLst>
                                      </p:cBhvr>
                                      <p:to>
                                        <p:strVal val="hidden"/>
                                      </p:to>
                                    </p:set>
                                  </p:childTnLst>
                                </p:cTn>
                              </p:par>
                              <p:par>
                                <p:cTn id="16" presetID="16" presetClass="exit" presetSubtype="26" fill="hold" grpId="1" nodeType="withEffect">
                                  <p:stCondLst>
                                    <p:cond delay="0"/>
                                  </p:stCondLst>
                                  <p:childTnLst>
                                    <p:animEffect transition="out" filter="barn(inHorizontal)">
                                      <p:cBhvr>
                                        <p:cTn id="17" dur="500"/>
                                        <p:tgtEl>
                                          <p:spTgt spid="14341"/>
                                        </p:tgtEl>
                                      </p:cBhvr>
                                    </p:animEffect>
                                    <p:set>
                                      <p:cBhvr>
                                        <p:cTn id="18" dur="1" fill="hold">
                                          <p:stCondLst>
                                            <p:cond delay="499"/>
                                          </p:stCondLst>
                                        </p:cTn>
                                        <p:tgtEl>
                                          <p:spTgt spid="1434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14348"/>
                                        </p:tgtEl>
                                        <p:attrNameLst>
                                          <p:attrName>style.visibility</p:attrName>
                                        </p:attrNameLst>
                                      </p:cBhvr>
                                      <p:to>
                                        <p:strVal val="visible"/>
                                      </p:to>
                                    </p:set>
                                    <p:anim calcmode="discrete" valueType="clr">
                                      <p:cBhvr override="childStyle">
                                        <p:cTn id="23" dur="80"/>
                                        <p:tgtEl>
                                          <p:spTgt spid="14348"/>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14348"/>
                                        </p:tgtEl>
                                        <p:attrNameLst>
                                          <p:attrName>fillcolor</p:attrName>
                                        </p:attrNameLst>
                                      </p:cBhvr>
                                      <p:tavLst>
                                        <p:tav tm="0">
                                          <p:val>
                                            <p:clrVal>
                                              <a:schemeClr val="accent2"/>
                                            </p:clrVal>
                                          </p:val>
                                        </p:tav>
                                        <p:tav tm="50000">
                                          <p:val>
                                            <p:clrVal>
                                              <a:schemeClr val="hlink"/>
                                            </p:clrVal>
                                          </p:val>
                                        </p:tav>
                                      </p:tavLst>
                                    </p:anim>
                                    <p:set>
                                      <p:cBhvr>
                                        <p:cTn id="25" dur="80"/>
                                        <p:tgtEl>
                                          <p:spTgt spid="14348"/>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14349"/>
                                        </p:tgtEl>
                                        <p:attrNameLst>
                                          <p:attrName>style.visibility</p:attrName>
                                        </p:attrNameLst>
                                      </p:cBhvr>
                                      <p:to>
                                        <p:strVal val="visible"/>
                                      </p:to>
                                    </p:set>
                                    <p:animEffect transition="in" filter="fade">
                                      <p:cBhvr>
                                        <p:cTn id="30" dur="1000"/>
                                        <p:tgtEl>
                                          <p:spTgt spid="14349"/>
                                        </p:tgtEl>
                                      </p:cBhvr>
                                    </p:animEffect>
                                    <p:anim calcmode="lin" valueType="num">
                                      <p:cBhvr>
                                        <p:cTn id="31" dur="1000" fill="hold"/>
                                        <p:tgtEl>
                                          <p:spTgt spid="14349"/>
                                        </p:tgtEl>
                                        <p:attrNameLst>
                                          <p:attrName>ppt_x</p:attrName>
                                        </p:attrNameLst>
                                      </p:cBhvr>
                                      <p:tavLst>
                                        <p:tav tm="0">
                                          <p:val>
                                            <p:strVal val="#ppt_x-.1"/>
                                          </p:val>
                                        </p:tav>
                                        <p:tav tm="100000">
                                          <p:val>
                                            <p:strVal val="#ppt_x"/>
                                          </p:val>
                                        </p:tav>
                                      </p:tavLst>
                                    </p:anim>
                                    <p:anim calcmode="lin" valueType="num">
                                      <p:cBhvr>
                                        <p:cTn id="32" dur="1000" fill="hold"/>
                                        <p:tgtEl>
                                          <p:spTgt spid="143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P spid="14341" grpId="1"/>
      <p:bldP spid="14348" grpId="0"/>
      <p:bldP spid="143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362" name="Picture 15361" descr="2"/>
          <p:cNvPicPr>
            <a:picLocks noChangeAspect="1"/>
          </p:cNvPicPr>
          <p:nvPr/>
        </p:nvPicPr>
        <p:blipFill>
          <a:blip r:embed="rId1"/>
          <a:stretch>
            <a:fillRect/>
          </a:stretch>
        </p:blipFill>
        <p:spPr>
          <a:xfrm>
            <a:off x="762000" y="4953000"/>
            <a:ext cx="762000" cy="685800"/>
          </a:xfrm>
          <a:prstGeom prst="rect">
            <a:avLst/>
          </a:prstGeom>
          <a:noFill/>
          <a:ln w="9525">
            <a:noFill/>
          </a:ln>
        </p:spPr>
      </p:pic>
      <p:sp>
        <p:nvSpPr>
          <p:cNvPr id="15363" name="Text Box 15362"/>
          <p:cNvSpPr txBox="1"/>
          <p:nvPr/>
        </p:nvSpPr>
        <p:spPr>
          <a:xfrm>
            <a:off x="381000" y="1295400"/>
            <a:ext cx="8305800" cy="519113"/>
          </a:xfrm>
          <a:prstGeom prst="rect">
            <a:avLst/>
          </a:prstGeom>
          <a:noFill/>
          <a:ln w="9525">
            <a:noFill/>
          </a:ln>
        </p:spPr>
        <p:txBody>
          <a:bodyPr>
            <a:spAutoFit/>
          </a:bodyPr>
          <a:p>
            <a:pPr>
              <a:spcBef>
                <a:spcPct val="50000"/>
              </a:spcBef>
            </a:pPr>
            <a:r>
              <a:rPr sz="2800" b="1">
                <a:solidFill>
                  <a:schemeClr val="hlink"/>
                </a:solidFill>
              </a:rPr>
              <a:t>I - </a:t>
            </a:r>
            <a:r>
              <a:rPr sz="2800" b="1" u="sng" err="1">
                <a:solidFill>
                  <a:schemeClr val="hlink"/>
                </a:solidFill>
              </a:rPr>
              <a:t>Việt</a:t>
            </a:r>
            <a:r>
              <a:rPr sz="2800" b="1" u="sng">
                <a:solidFill>
                  <a:schemeClr val="hlink"/>
                </a:solidFill>
              </a:rPr>
              <a:t> Nam </a:t>
            </a:r>
            <a:r>
              <a:rPr sz="2800" b="1" u="sng" err="1">
                <a:solidFill>
                  <a:schemeClr val="hlink"/>
                </a:solidFill>
              </a:rPr>
              <a:t>trong</a:t>
            </a:r>
            <a:r>
              <a:rPr sz="2800" b="1" u="sng">
                <a:solidFill>
                  <a:schemeClr val="hlink"/>
                </a:solidFill>
              </a:rPr>
              <a:t> </a:t>
            </a:r>
            <a:r>
              <a:rPr sz="2800" b="1" u="sng" err="1">
                <a:solidFill>
                  <a:schemeClr val="hlink"/>
                </a:solidFill>
              </a:rPr>
              <a:t>những</a:t>
            </a:r>
            <a:r>
              <a:rPr sz="2800" b="1" u="sng">
                <a:solidFill>
                  <a:schemeClr val="hlink"/>
                </a:solidFill>
              </a:rPr>
              <a:t> </a:t>
            </a:r>
            <a:r>
              <a:rPr sz="2800" b="1" u="sng" err="1">
                <a:solidFill>
                  <a:schemeClr val="hlink"/>
                </a:solidFill>
              </a:rPr>
              <a:t>năm</a:t>
            </a:r>
            <a:r>
              <a:rPr sz="2800" b="1" u="sng">
                <a:solidFill>
                  <a:schemeClr val="hlink"/>
                </a:solidFill>
              </a:rPr>
              <a:t> 1929 - 1933</a:t>
            </a:r>
            <a:endParaRPr sz="2800" b="1" u="sng">
              <a:solidFill>
                <a:schemeClr val="hlink"/>
              </a:solidFill>
            </a:endParaRPr>
          </a:p>
        </p:txBody>
      </p:sp>
      <p:sp>
        <p:nvSpPr>
          <p:cNvPr id="15365" name="Text Box 15364"/>
          <p:cNvSpPr txBox="1"/>
          <p:nvPr/>
        </p:nvSpPr>
        <p:spPr>
          <a:xfrm>
            <a:off x="1524000" y="4876800"/>
            <a:ext cx="7086600" cy="822325"/>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i="1" err="1">
                <a:solidFill>
                  <a:srgbClr val="CC3399"/>
                </a:solidFill>
              </a:rPr>
              <a:t>Trình</a:t>
            </a:r>
            <a:r>
              <a:rPr sz="2400" b="1" i="1">
                <a:solidFill>
                  <a:srgbClr val="CC3399"/>
                </a:solidFill>
              </a:rPr>
              <a:t> </a:t>
            </a:r>
            <a:r>
              <a:rPr sz="2400" b="1" i="1" err="1">
                <a:solidFill>
                  <a:srgbClr val="CC3399"/>
                </a:solidFill>
              </a:rPr>
              <a:t>bày</a:t>
            </a:r>
            <a:r>
              <a:rPr sz="2400" b="1" i="1">
                <a:solidFill>
                  <a:srgbClr val="CC3399"/>
                </a:solidFill>
              </a:rPr>
              <a:t> </a:t>
            </a:r>
            <a:r>
              <a:rPr sz="2400" b="1" i="1" err="1">
                <a:solidFill>
                  <a:srgbClr val="CC3399"/>
                </a:solidFill>
              </a:rPr>
              <a:t>phong</a:t>
            </a:r>
            <a:r>
              <a:rPr sz="2400" b="1" i="1">
                <a:solidFill>
                  <a:srgbClr val="CC3399"/>
                </a:solidFill>
              </a:rPr>
              <a:t> </a:t>
            </a:r>
            <a:r>
              <a:rPr sz="2400" b="1" i="1" err="1">
                <a:solidFill>
                  <a:srgbClr val="CC3399"/>
                </a:solidFill>
              </a:rPr>
              <a:t>trào</a:t>
            </a:r>
            <a:r>
              <a:rPr sz="2400" b="1" i="1">
                <a:solidFill>
                  <a:srgbClr val="CC3399"/>
                </a:solidFill>
              </a:rPr>
              <a:t> </a:t>
            </a:r>
            <a:r>
              <a:rPr sz="2400" b="1" i="1" err="1">
                <a:solidFill>
                  <a:srgbClr val="CC3399"/>
                </a:solidFill>
              </a:rPr>
              <a:t>trên</a:t>
            </a:r>
            <a:r>
              <a:rPr sz="2400" b="1" i="1">
                <a:solidFill>
                  <a:srgbClr val="CC3399"/>
                </a:solidFill>
              </a:rPr>
              <a:t> </a:t>
            </a:r>
            <a:r>
              <a:rPr sz="2400" b="1" i="1" err="1">
                <a:solidFill>
                  <a:srgbClr val="CC3399"/>
                </a:solidFill>
              </a:rPr>
              <a:t>cả</a:t>
            </a:r>
            <a:r>
              <a:rPr sz="2400" b="1" i="1">
                <a:solidFill>
                  <a:srgbClr val="CC3399"/>
                </a:solidFill>
              </a:rPr>
              <a:t> </a:t>
            </a:r>
            <a:r>
              <a:rPr sz="2400" b="1" i="1" err="1">
                <a:solidFill>
                  <a:srgbClr val="CC3399"/>
                </a:solidFill>
              </a:rPr>
              <a:t>nước</a:t>
            </a:r>
            <a:r>
              <a:rPr sz="2400" b="1" i="1">
                <a:solidFill>
                  <a:srgbClr val="CC3399"/>
                </a:solidFill>
              </a:rPr>
              <a:t> </a:t>
            </a:r>
            <a:r>
              <a:rPr sz="2400" b="1" i="1" err="1">
                <a:solidFill>
                  <a:srgbClr val="CC3399"/>
                </a:solidFill>
              </a:rPr>
              <a:t>diễn</a:t>
            </a:r>
            <a:r>
              <a:rPr sz="2400" b="1" i="1">
                <a:solidFill>
                  <a:srgbClr val="CC3399"/>
                </a:solidFill>
              </a:rPr>
              <a:t> </a:t>
            </a:r>
            <a:r>
              <a:rPr sz="2400" b="1" i="1" err="1">
                <a:solidFill>
                  <a:srgbClr val="CC3399"/>
                </a:solidFill>
              </a:rPr>
              <a:t>ra</a:t>
            </a:r>
            <a:r>
              <a:rPr sz="2400" b="1" i="1">
                <a:solidFill>
                  <a:srgbClr val="CC3399"/>
                </a:solidFill>
              </a:rPr>
              <a:t> </a:t>
            </a:r>
            <a:r>
              <a:rPr sz="2400" b="1" i="1" err="1">
                <a:solidFill>
                  <a:srgbClr val="CC3399"/>
                </a:solidFill>
              </a:rPr>
              <a:t>như</a:t>
            </a:r>
            <a:r>
              <a:rPr sz="2400" b="1" i="1">
                <a:solidFill>
                  <a:srgbClr val="CC3399"/>
                </a:solidFill>
              </a:rPr>
              <a:t> </a:t>
            </a:r>
            <a:r>
              <a:rPr sz="2400" b="1" i="1" err="1">
                <a:solidFill>
                  <a:srgbClr val="CC3399"/>
                </a:solidFill>
              </a:rPr>
              <a:t>thế</a:t>
            </a:r>
            <a:r>
              <a:rPr sz="2400" b="1" i="1">
                <a:solidFill>
                  <a:srgbClr val="CC3399"/>
                </a:solidFill>
              </a:rPr>
              <a:t> </a:t>
            </a:r>
            <a:r>
              <a:rPr sz="2400" b="1" i="1" err="1">
                <a:solidFill>
                  <a:srgbClr val="CC3399"/>
                </a:solidFill>
              </a:rPr>
              <a:t>nào</a:t>
            </a:r>
            <a:r>
              <a:rPr sz="2400" b="1" i="1">
                <a:solidFill>
                  <a:srgbClr val="CC3399"/>
                </a:solidFill>
              </a:rPr>
              <a:t>?</a:t>
            </a:r>
            <a:endParaRPr sz="2400" b="1" i="1"/>
          </a:p>
        </p:txBody>
      </p:sp>
      <p:sp>
        <p:nvSpPr>
          <p:cNvPr id="15366" name="Oval 15365"/>
          <p:cNvSpPr/>
          <p:nvPr/>
        </p:nvSpPr>
        <p:spPr>
          <a:xfrm>
            <a:off x="3733800" y="152400"/>
            <a:ext cx="1524000" cy="609600"/>
          </a:xfrm>
          <a:prstGeom prst="ellipse">
            <a:avLst/>
          </a:prstGeom>
          <a:solidFill>
            <a:srgbClr val="00FFFF"/>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15367" name="Text Box 15366"/>
          <p:cNvSpPr txBox="1"/>
          <p:nvPr/>
        </p:nvSpPr>
        <p:spPr>
          <a:xfrm>
            <a:off x="990600" y="762000"/>
            <a:ext cx="7239000" cy="519113"/>
          </a:xfrm>
          <a:prstGeom prst="rect">
            <a:avLst/>
          </a:prstGeom>
          <a:noFill/>
          <a:ln w="9525">
            <a:noFill/>
          </a:ln>
        </p:spPr>
        <p:txBody>
          <a:bodyPr>
            <a:spAutoFit/>
          </a:bodyPr>
          <a:p>
            <a:pPr>
              <a:spcBef>
                <a:spcPct val="50000"/>
              </a:spcBef>
            </a:pPr>
            <a:r>
              <a:rPr sz="2800" b="1">
                <a:solidFill>
                  <a:srgbClr val="FF0066"/>
                </a:solidFill>
              </a:rPr>
              <a:t>PHONG TRÀO CÁCH MẠNG 1930 – 1935</a:t>
            </a:r>
            <a:endParaRPr sz="2800">
              <a:solidFill>
                <a:srgbClr val="FF0066"/>
              </a:solidFill>
            </a:endParaRPr>
          </a:p>
        </p:txBody>
      </p:sp>
      <p:sp>
        <p:nvSpPr>
          <p:cNvPr id="15371" name="Text Box 15370"/>
          <p:cNvSpPr txBox="1"/>
          <p:nvPr/>
        </p:nvSpPr>
        <p:spPr>
          <a:xfrm>
            <a:off x="381000" y="1828800"/>
            <a:ext cx="8534400" cy="946150"/>
          </a:xfrm>
          <a:prstGeom prst="rect">
            <a:avLst/>
          </a:prstGeom>
          <a:noFill/>
          <a:ln w="9525">
            <a:noFill/>
          </a:ln>
        </p:spPr>
        <p:txBody>
          <a:bodyPr>
            <a:spAutoFit/>
          </a:bodyPr>
          <a:p>
            <a:pPr>
              <a:spcBef>
                <a:spcPct val="50000"/>
              </a:spcBef>
            </a:pPr>
            <a:r>
              <a:rPr sz="2800" b="1">
                <a:solidFill>
                  <a:schemeClr val="hlink"/>
                </a:solidFill>
              </a:rPr>
              <a:t>II - </a:t>
            </a:r>
            <a:r>
              <a:rPr sz="2800" b="1" u="sng" err="1">
                <a:solidFill>
                  <a:schemeClr val="hlink"/>
                </a:solidFill>
              </a:rPr>
              <a:t>Phong</a:t>
            </a:r>
            <a:r>
              <a:rPr sz="2800" b="1" u="sng">
                <a:solidFill>
                  <a:schemeClr val="hlink"/>
                </a:solidFill>
              </a:rPr>
              <a:t> </a:t>
            </a:r>
            <a:r>
              <a:rPr sz="2800" b="1" u="sng" err="1">
                <a:solidFill>
                  <a:schemeClr val="hlink"/>
                </a:solidFill>
              </a:rPr>
              <a:t>trào</a:t>
            </a:r>
            <a:r>
              <a:rPr sz="2800" b="1" u="sng">
                <a:solidFill>
                  <a:schemeClr val="hlink"/>
                </a:solidFill>
              </a:rPr>
              <a:t> </a:t>
            </a:r>
            <a:r>
              <a:rPr sz="2800" b="1" u="sng" err="1">
                <a:solidFill>
                  <a:schemeClr val="hlink"/>
                </a:solidFill>
              </a:rPr>
              <a:t>cách</a:t>
            </a:r>
            <a:r>
              <a:rPr sz="2800" b="1" u="sng">
                <a:solidFill>
                  <a:schemeClr val="hlink"/>
                </a:solidFill>
              </a:rPr>
              <a:t> </a:t>
            </a:r>
            <a:r>
              <a:rPr sz="2800" b="1" u="sng" err="1">
                <a:solidFill>
                  <a:schemeClr val="hlink"/>
                </a:solidFill>
              </a:rPr>
              <a:t>mạng</a:t>
            </a:r>
            <a:r>
              <a:rPr sz="2800" b="1" u="sng">
                <a:solidFill>
                  <a:schemeClr val="hlink"/>
                </a:solidFill>
              </a:rPr>
              <a:t> 1930 – 1931 </a:t>
            </a:r>
            <a:r>
              <a:rPr sz="2800" b="1" u="sng" err="1">
                <a:solidFill>
                  <a:schemeClr val="hlink"/>
                </a:solidFill>
              </a:rPr>
              <a:t>với</a:t>
            </a:r>
            <a:r>
              <a:rPr sz="2800" b="1" u="sng">
                <a:solidFill>
                  <a:schemeClr val="hlink"/>
                </a:solidFill>
              </a:rPr>
              <a:t> </a:t>
            </a:r>
            <a:r>
              <a:rPr sz="2800" b="1" u="sng" err="1">
                <a:solidFill>
                  <a:schemeClr val="hlink"/>
                </a:solidFill>
              </a:rPr>
              <a:t>đỉnh</a:t>
            </a:r>
            <a:r>
              <a:rPr sz="2800" b="1" u="sng">
                <a:solidFill>
                  <a:schemeClr val="hlink"/>
                </a:solidFill>
              </a:rPr>
              <a:t> </a:t>
            </a:r>
            <a:r>
              <a:rPr sz="2800" b="1" u="sng" err="1">
                <a:solidFill>
                  <a:schemeClr val="hlink"/>
                </a:solidFill>
              </a:rPr>
              <a:t>cao</a:t>
            </a:r>
            <a:r>
              <a:rPr sz="2800" b="1" u="sng">
                <a:solidFill>
                  <a:schemeClr val="hlink"/>
                </a:solidFill>
              </a:rPr>
              <a:t> </a:t>
            </a:r>
            <a:r>
              <a:rPr sz="2800" b="1" u="sng" err="1">
                <a:solidFill>
                  <a:schemeClr val="hlink"/>
                </a:solidFill>
              </a:rPr>
              <a:t>xô</a:t>
            </a:r>
            <a:r>
              <a:rPr sz="2800" b="1" u="sng">
                <a:solidFill>
                  <a:schemeClr val="hlink"/>
                </a:solidFill>
              </a:rPr>
              <a:t> </a:t>
            </a:r>
            <a:r>
              <a:rPr sz="2800" b="1" u="sng" err="1">
                <a:solidFill>
                  <a:schemeClr val="hlink"/>
                </a:solidFill>
              </a:rPr>
              <a:t>viết</a:t>
            </a:r>
            <a:r>
              <a:rPr sz="2800" b="1" u="sng">
                <a:solidFill>
                  <a:schemeClr val="hlink"/>
                </a:solidFill>
              </a:rPr>
              <a:t> </a:t>
            </a:r>
            <a:r>
              <a:rPr sz="2800" b="1" u="sng" err="1">
                <a:solidFill>
                  <a:schemeClr val="hlink"/>
                </a:solidFill>
              </a:rPr>
              <a:t>Nghệ-Tĩnh</a:t>
            </a:r>
            <a:endParaRPr sz="2800" b="1" u="sng">
              <a:solidFill>
                <a:schemeClr val="hlink"/>
              </a:solidFill>
            </a:endParaRPr>
          </a:p>
        </p:txBody>
      </p:sp>
      <p:sp>
        <p:nvSpPr>
          <p:cNvPr id="15372" name="Text Box 15371"/>
          <p:cNvSpPr txBox="1"/>
          <p:nvPr/>
        </p:nvSpPr>
        <p:spPr>
          <a:xfrm>
            <a:off x="533400" y="2743200"/>
            <a:ext cx="63246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a:solidFill>
                  <a:schemeClr val="folHlink"/>
                </a:solidFill>
              </a:rPr>
              <a:t>1. </a:t>
            </a:r>
            <a:r>
              <a:rPr sz="2400" b="1" u="sng" err="1">
                <a:solidFill>
                  <a:schemeClr val="folHlink"/>
                </a:solidFill>
              </a:rPr>
              <a:t>Phong</a:t>
            </a:r>
            <a:r>
              <a:rPr sz="2400" b="1" u="sng">
                <a:solidFill>
                  <a:schemeClr val="folHlink"/>
                </a:solidFill>
              </a:rPr>
              <a:t> </a:t>
            </a:r>
            <a:r>
              <a:rPr sz="2400" b="1" u="sng" err="1">
                <a:solidFill>
                  <a:schemeClr val="folHlink"/>
                </a:solidFill>
              </a:rPr>
              <a:t>trào</a:t>
            </a:r>
            <a:r>
              <a:rPr sz="2400" b="1" u="sng">
                <a:solidFill>
                  <a:schemeClr val="folHlink"/>
                </a:solidFill>
              </a:rPr>
              <a:t> </a:t>
            </a:r>
            <a:r>
              <a:rPr sz="2400" b="1" u="sng" err="1">
                <a:solidFill>
                  <a:schemeClr val="folHlink"/>
                </a:solidFill>
              </a:rPr>
              <a:t>cách</a:t>
            </a:r>
            <a:r>
              <a:rPr sz="2400" b="1" u="sng">
                <a:solidFill>
                  <a:schemeClr val="folHlink"/>
                </a:solidFill>
              </a:rPr>
              <a:t> </a:t>
            </a:r>
            <a:r>
              <a:rPr sz="2400" b="1" u="sng" err="1">
                <a:solidFill>
                  <a:schemeClr val="folHlink"/>
                </a:solidFill>
              </a:rPr>
              <a:t>mạng</a:t>
            </a:r>
            <a:r>
              <a:rPr sz="2400" b="1" u="sng">
                <a:solidFill>
                  <a:schemeClr val="folHlink"/>
                </a:solidFill>
              </a:rPr>
              <a:t> 1930 – 1931</a:t>
            </a:r>
            <a:r>
              <a:rPr sz="2400" u="sng">
                <a:solidFill>
                  <a:schemeClr val="folHlink"/>
                </a:solidFill>
              </a:rPr>
              <a:t> </a:t>
            </a:r>
            <a:endParaRPr sz="2400" u="sng">
              <a:solidFill>
                <a:schemeClr val="folHlink"/>
              </a:solidFill>
            </a:endParaRPr>
          </a:p>
        </p:txBody>
      </p:sp>
      <p:sp>
        <p:nvSpPr>
          <p:cNvPr id="15373" name="Text Box 15372"/>
          <p:cNvSpPr txBox="1"/>
          <p:nvPr/>
        </p:nvSpPr>
        <p:spPr>
          <a:xfrm>
            <a:off x="685800" y="3200400"/>
            <a:ext cx="6324600" cy="457200"/>
          </a:xfrm>
          <a:prstGeom prst="rect">
            <a:avLst/>
          </a:prstGeom>
          <a:noFill/>
          <a:ln w="9525">
            <a:noFill/>
          </a:ln>
        </p:spPr>
        <p:txBody>
          <a:bodyPr>
            <a:spAutoFit/>
          </a:bodyPr>
          <a:p>
            <a:pPr marL="342900" indent="-342900">
              <a:spcBef>
                <a:spcPct val="20000"/>
              </a:spcBef>
              <a:buClr>
                <a:schemeClr val="hlink"/>
              </a:buClr>
              <a:buSzPct val="80000"/>
              <a:buFont typeface="Wingdings" panose="05000000000000000000" pitchFamily="2" charset="2"/>
            </a:pPr>
            <a:r>
              <a:rPr sz="2400" b="1">
                <a:solidFill>
                  <a:srgbClr val="FF9900"/>
                </a:solidFill>
              </a:rPr>
              <a:t>a. </a:t>
            </a:r>
            <a:r>
              <a:rPr sz="2400" b="1" u="sng" err="1">
                <a:solidFill>
                  <a:srgbClr val="FF9900"/>
                </a:solidFill>
              </a:rPr>
              <a:t>Ngyên</a:t>
            </a:r>
            <a:r>
              <a:rPr sz="2400" b="1" u="sng">
                <a:solidFill>
                  <a:srgbClr val="FF9900"/>
                </a:solidFill>
              </a:rPr>
              <a:t> </a:t>
            </a:r>
            <a:r>
              <a:rPr sz="2400" b="1" u="sng" err="1">
                <a:solidFill>
                  <a:srgbClr val="FF9900"/>
                </a:solidFill>
              </a:rPr>
              <a:t>nhân</a:t>
            </a:r>
            <a:endParaRPr sz="2400" u="sng">
              <a:solidFill>
                <a:srgbClr val="FF9900"/>
              </a:solidFill>
            </a:endParaRPr>
          </a:p>
        </p:txBody>
      </p:sp>
      <p:sp>
        <p:nvSpPr>
          <p:cNvPr id="15374" name="Text Box 15373"/>
          <p:cNvSpPr txBox="1"/>
          <p:nvPr/>
        </p:nvSpPr>
        <p:spPr>
          <a:xfrm>
            <a:off x="762000" y="4572000"/>
            <a:ext cx="8001000" cy="822325"/>
          </a:xfrm>
          <a:prstGeom prst="rect">
            <a:avLst/>
          </a:prstGeom>
          <a:noFill/>
          <a:ln w="9525">
            <a:noFill/>
          </a:ln>
        </p:spPr>
        <p:txBody>
          <a:bodyPr>
            <a:spAutoFit/>
          </a:bodyPr>
          <a:p>
            <a:pPr>
              <a:spcBef>
                <a:spcPct val="50000"/>
              </a:spcBef>
            </a:pPr>
            <a:r>
              <a:rPr sz="2400"/>
              <a:t>+ </a:t>
            </a:r>
            <a:r>
              <a:rPr sz="2400" err="1"/>
              <a:t>Từ</a:t>
            </a:r>
            <a:r>
              <a:rPr sz="2400"/>
              <a:t> </a:t>
            </a:r>
            <a:r>
              <a:rPr sz="2400" err="1"/>
              <a:t>tháng</a:t>
            </a:r>
            <a:r>
              <a:rPr sz="2400"/>
              <a:t> 2 </a:t>
            </a:r>
            <a:r>
              <a:rPr sz="2400" err="1"/>
              <a:t>đến</a:t>
            </a:r>
            <a:r>
              <a:rPr sz="2400"/>
              <a:t> </a:t>
            </a:r>
            <a:r>
              <a:rPr sz="2400" err="1"/>
              <a:t>tháng</a:t>
            </a:r>
            <a:r>
              <a:rPr sz="2400"/>
              <a:t> 4-1930, </a:t>
            </a:r>
            <a:r>
              <a:rPr sz="2400" err="1"/>
              <a:t>nổ</a:t>
            </a:r>
            <a:r>
              <a:rPr sz="2400"/>
              <a:t> </a:t>
            </a:r>
            <a:r>
              <a:rPr sz="2400" err="1"/>
              <a:t>ra</a:t>
            </a:r>
            <a:r>
              <a:rPr sz="2400"/>
              <a:t> </a:t>
            </a:r>
            <a:r>
              <a:rPr sz="2400" err="1"/>
              <a:t>nhiều</a:t>
            </a:r>
            <a:r>
              <a:rPr sz="2400"/>
              <a:t> </a:t>
            </a:r>
            <a:r>
              <a:rPr sz="2400" err="1"/>
              <a:t>cuộc</a:t>
            </a:r>
            <a:r>
              <a:rPr sz="2400"/>
              <a:t> </a:t>
            </a:r>
            <a:r>
              <a:rPr sz="2400" err="1"/>
              <a:t>đấu</a:t>
            </a:r>
            <a:r>
              <a:rPr sz="2400"/>
              <a:t> </a:t>
            </a:r>
            <a:r>
              <a:rPr sz="2400" err="1"/>
              <a:t>tranh</a:t>
            </a:r>
            <a:r>
              <a:rPr sz="2400"/>
              <a:t> </a:t>
            </a:r>
            <a:r>
              <a:rPr sz="2400" err="1"/>
              <a:t>của</a:t>
            </a:r>
            <a:r>
              <a:rPr sz="2400"/>
              <a:t> </a:t>
            </a:r>
            <a:r>
              <a:rPr sz="2400" err="1"/>
              <a:t>công</a:t>
            </a:r>
            <a:r>
              <a:rPr sz="2400"/>
              <a:t> </a:t>
            </a:r>
            <a:r>
              <a:rPr sz="2400" err="1"/>
              <a:t>nhân</a:t>
            </a:r>
            <a:r>
              <a:rPr sz="2400"/>
              <a:t> </a:t>
            </a:r>
            <a:r>
              <a:rPr sz="2400" err="1"/>
              <a:t>và</a:t>
            </a:r>
            <a:r>
              <a:rPr sz="2400"/>
              <a:t> </a:t>
            </a:r>
            <a:r>
              <a:rPr sz="2400" err="1"/>
              <a:t>nông</a:t>
            </a:r>
            <a:r>
              <a:rPr sz="2400"/>
              <a:t> </a:t>
            </a:r>
            <a:r>
              <a:rPr sz="2400" err="1"/>
              <a:t>dân</a:t>
            </a:r>
            <a:endParaRPr sz="2400"/>
          </a:p>
        </p:txBody>
      </p:sp>
      <p:sp>
        <p:nvSpPr>
          <p:cNvPr id="15375" name="Text Box 15374"/>
          <p:cNvSpPr txBox="1"/>
          <p:nvPr/>
        </p:nvSpPr>
        <p:spPr>
          <a:xfrm>
            <a:off x="762000" y="5334000"/>
            <a:ext cx="8001000" cy="822325"/>
          </a:xfrm>
          <a:prstGeom prst="rect">
            <a:avLst/>
          </a:prstGeom>
          <a:noFill/>
          <a:ln w="9525">
            <a:noFill/>
          </a:ln>
        </p:spPr>
        <p:txBody>
          <a:bodyPr>
            <a:spAutoFit/>
          </a:bodyPr>
          <a:p>
            <a:pPr>
              <a:spcBef>
                <a:spcPct val="50000"/>
              </a:spcBef>
            </a:pPr>
            <a:r>
              <a:rPr sz="2400"/>
              <a:t>+ </a:t>
            </a:r>
            <a:r>
              <a:rPr sz="2400" err="1"/>
              <a:t>Tháng</a:t>
            </a:r>
            <a:r>
              <a:rPr sz="2400"/>
              <a:t> 5 </a:t>
            </a:r>
            <a:r>
              <a:rPr sz="2400" err="1"/>
              <a:t>trên</a:t>
            </a:r>
            <a:r>
              <a:rPr sz="2400"/>
              <a:t> </a:t>
            </a:r>
            <a:r>
              <a:rPr sz="2400" err="1"/>
              <a:t>phạm</a:t>
            </a:r>
            <a:r>
              <a:rPr sz="2400"/>
              <a:t> vi </a:t>
            </a:r>
            <a:r>
              <a:rPr sz="2400" err="1"/>
              <a:t>cả</a:t>
            </a:r>
            <a:r>
              <a:rPr sz="2400"/>
              <a:t> </a:t>
            </a:r>
            <a:r>
              <a:rPr sz="2400" err="1"/>
              <a:t>nước</a:t>
            </a:r>
            <a:r>
              <a:rPr sz="2400"/>
              <a:t> </a:t>
            </a:r>
            <a:r>
              <a:rPr sz="2400" err="1"/>
              <a:t>bùng</a:t>
            </a:r>
            <a:r>
              <a:rPr sz="2400"/>
              <a:t> </a:t>
            </a:r>
            <a:r>
              <a:rPr sz="2400" err="1"/>
              <a:t>nổ</a:t>
            </a:r>
            <a:r>
              <a:rPr sz="2400"/>
              <a:t> </a:t>
            </a:r>
            <a:r>
              <a:rPr sz="2400" err="1"/>
              <a:t>nhiều</a:t>
            </a:r>
            <a:r>
              <a:rPr sz="2400"/>
              <a:t> </a:t>
            </a:r>
            <a:r>
              <a:rPr sz="2400" err="1"/>
              <a:t>cuộc</a:t>
            </a:r>
            <a:r>
              <a:rPr sz="2400"/>
              <a:t> </a:t>
            </a:r>
            <a:r>
              <a:rPr sz="2400" err="1"/>
              <a:t>đấu</a:t>
            </a:r>
            <a:r>
              <a:rPr sz="2400"/>
              <a:t> </a:t>
            </a:r>
            <a:r>
              <a:rPr sz="2400" err="1"/>
              <a:t>tranh</a:t>
            </a:r>
            <a:r>
              <a:rPr sz="2400"/>
              <a:t> </a:t>
            </a:r>
            <a:r>
              <a:rPr sz="2400" err="1"/>
              <a:t>nhân</a:t>
            </a:r>
            <a:r>
              <a:rPr sz="2400"/>
              <a:t> </a:t>
            </a:r>
            <a:r>
              <a:rPr sz="2400" err="1"/>
              <a:t>ngày</a:t>
            </a:r>
            <a:r>
              <a:rPr sz="2400"/>
              <a:t> </a:t>
            </a:r>
            <a:r>
              <a:rPr sz="2400" err="1">
                <a:solidFill>
                  <a:srgbClr val="000099"/>
                </a:solidFill>
              </a:rPr>
              <a:t>Quốc</a:t>
            </a:r>
            <a:r>
              <a:rPr sz="2400">
                <a:solidFill>
                  <a:srgbClr val="000099"/>
                </a:solidFill>
              </a:rPr>
              <a:t> </a:t>
            </a:r>
            <a:r>
              <a:rPr sz="2400" err="1">
                <a:solidFill>
                  <a:srgbClr val="000099"/>
                </a:solidFill>
              </a:rPr>
              <a:t>tế</a:t>
            </a:r>
            <a:r>
              <a:rPr sz="2400">
                <a:solidFill>
                  <a:srgbClr val="000099"/>
                </a:solidFill>
              </a:rPr>
              <a:t> </a:t>
            </a:r>
            <a:r>
              <a:rPr sz="2400" err="1">
                <a:solidFill>
                  <a:srgbClr val="000099"/>
                </a:solidFill>
              </a:rPr>
              <a:t>lao</a:t>
            </a:r>
            <a:r>
              <a:rPr sz="2400">
                <a:solidFill>
                  <a:srgbClr val="000099"/>
                </a:solidFill>
              </a:rPr>
              <a:t> </a:t>
            </a:r>
            <a:r>
              <a:rPr sz="2400" err="1">
                <a:solidFill>
                  <a:srgbClr val="000099"/>
                </a:solidFill>
              </a:rPr>
              <a:t>động</a:t>
            </a:r>
            <a:r>
              <a:rPr sz="2400">
                <a:solidFill>
                  <a:srgbClr val="000099"/>
                </a:solidFill>
              </a:rPr>
              <a:t> 1/5</a:t>
            </a:r>
            <a:endParaRPr sz="2400">
              <a:solidFill>
                <a:srgbClr val="000099"/>
              </a:solidFill>
            </a:endParaRPr>
          </a:p>
        </p:txBody>
      </p:sp>
      <p:sp>
        <p:nvSpPr>
          <p:cNvPr id="15376" name="Text Box 15375"/>
          <p:cNvSpPr txBox="1"/>
          <p:nvPr/>
        </p:nvSpPr>
        <p:spPr>
          <a:xfrm>
            <a:off x="762000" y="6096000"/>
            <a:ext cx="8382000" cy="457200"/>
          </a:xfrm>
          <a:prstGeom prst="rect">
            <a:avLst/>
          </a:prstGeom>
          <a:noFill/>
          <a:ln w="9525">
            <a:noFill/>
          </a:ln>
        </p:spPr>
        <p:txBody>
          <a:bodyPr>
            <a:spAutoFit/>
          </a:bodyPr>
          <a:p>
            <a:pPr>
              <a:spcBef>
                <a:spcPct val="50000"/>
              </a:spcBef>
            </a:pPr>
            <a:r>
              <a:rPr sz="2400"/>
              <a:t>+ </a:t>
            </a:r>
            <a:r>
              <a:rPr sz="2400" err="1"/>
              <a:t>Tháng</a:t>
            </a:r>
            <a:r>
              <a:rPr sz="2400"/>
              <a:t> 6,7,8 </a:t>
            </a:r>
            <a:r>
              <a:rPr sz="2400" err="1"/>
              <a:t>phong</a:t>
            </a:r>
            <a:r>
              <a:rPr sz="2400"/>
              <a:t> </a:t>
            </a:r>
            <a:r>
              <a:rPr sz="2400" err="1"/>
              <a:t>trào</a:t>
            </a:r>
            <a:r>
              <a:rPr sz="2400"/>
              <a:t> </a:t>
            </a:r>
            <a:r>
              <a:rPr sz="2400" err="1"/>
              <a:t>tiếp</a:t>
            </a:r>
            <a:r>
              <a:rPr sz="2400"/>
              <a:t> </a:t>
            </a:r>
            <a:r>
              <a:rPr sz="2400" err="1"/>
              <a:t>tục</a:t>
            </a:r>
            <a:r>
              <a:rPr sz="2400"/>
              <a:t> </a:t>
            </a:r>
            <a:r>
              <a:rPr sz="2400" err="1"/>
              <a:t>diễn</a:t>
            </a:r>
            <a:r>
              <a:rPr sz="2400"/>
              <a:t> </a:t>
            </a:r>
            <a:r>
              <a:rPr sz="2400" err="1"/>
              <a:t>ra</a:t>
            </a:r>
            <a:r>
              <a:rPr sz="2400"/>
              <a:t> </a:t>
            </a:r>
            <a:r>
              <a:rPr sz="2400" err="1"/>
              <a:t>sôi</a:t>
            </a:r>
            <a:r>
              <a:rPr sz="2400"/>
              <a:t> </a:t>
            </a:r>
            <a:r>
              <a:rPr sz="2400" err="1"/>
              <a:t>nổi</a:t>
            </a:r>
            <a:endParaRPr sz="2400"/>
          </a:p>
        </p:txBody>
      </p:sp>
      <p:sp>
        <p:nvSpPr>
          <p:cNvPr id="15378" name="Text Box 15377"/>
          <p:cNvSpPr txBox="1"/>
          <p:nvPr/>
        </p:nvSpPr>
        <p:spPr>
          <a:xfrm>
            <a:off x="609600" y="3505200"/>
            <a:ext cx="8534400" cy="3195638"/>
          </a:xfrm>
          <a:prstGeom prst="rect">
            <a:avLst/>
          </a:prstGeom>
          <a:noFill/>
          <a:ln w="9525">
            <a:noFill/>
          </a:ln>
        </p:spPr>
        <p:txBody>
          <a:bodyPr>
            <a:spAutoFit/>
          </a:bodyPr>
          <a:p>
            <a:pPr>
              <a:spcBef>
                <a:spcPct val="50000"/>
              </a:spcBef>
            </a:pPr>
            <a:r>
              <a:rPr sz="2400">
                <a:cs typeface="Arial" panose="020B0604020202020204" pitchFamily="34" charset="0"/>
              </a:rPr>
              <a:t>- </a:t>
            </a:r>
            <a:r>
              <a:rPr sz="2400" err="1">
                <a:cs typeface="Arial" panose="020B0604020202020204" pitchFamily="34" charset="0"/>
              </a:rPr>
              <a:t>Khủng</a:t>
            </a:r>
            <a:r>
              <a:rPr sz="2400">
                <a:cs typeface="Arial" panose="020B0604020202020204" pitchFamily="34" charset="0"/>
              </a:rPr>
              <a:t> </a:t>
            </a:r>
            <a:r>
              <a:rPr sz="2400" err="1">
                <a:cs typeface="Arial" panose="020B0604020202020204" pitchFamily="34" charset="0"/>
              </a:rPr>
              <a:t>hoảng</a:t>
            </a:r>
            <a:r>
              <a:rPr sz="2400">
                <a:cs typeface="Arial" panose="020B0604020202020204" pitchFamily="34" charset="0"/>
              </a:rPr>
              <a:t> </a:t>
            </a:r>
            <a:r>
              <a:rPr sz="2400" err="1">
                <a:cs typeface="Arial" panose="020B0604020202020204" pitchFamily="34" charset="0"/>
              </a:rPr>
              <a:t>kinh</a:t>
            </a:r>
            <a:r>
              <a:rPr sz="2400">
                <a:cs typeface="Arial" panose="020B0604020202020204" pitchFamily="34" charset="0"/>
              </a:rPr>
              <a:t> </a:t>
            </a:r>
            <a:r>
              <a:rPr sz="2400" err="1">
                <a:cs typeface="Arial" panose="020B0604020202020204" pitchFamily="34" charset="0"/>
              </a:rPr>
              <a:t>tế</a:t>
            </a:r>
            <a:r>
              <a:rPr sz="2400">
                <a:cs typeface="Arial" panose="020B0604020202020204" pitchFamily="34" charset="0"/>
              </a:rPr>
              <a:t> </a:t>
            </a:r>
            <a:r>
              <a:rPr sz="2400" err="1">
                <a:cs typeface="Arial" panose="020B0604020202020204" pitchFamily="34" charset="0"/>
              </a:rPr>
              <a:t>Việt</a:t>
            </a:r>
            <a:r>
              <a:rPr sz="2400">
                <a:cs typeface="Arial" panose="020B0604020202020204" pitchFamily="34" charset="0"/>
              </a:rPr>
              <a:t> Nam </a:t>
            </a:r>
            <a:r>
              <a:rPr sz="2400" err="1">
                <a:cs typeface="Arial" panose="020B0604020202020204" pitchFamily="34" charset="0"/>
              </a:rPr>
              <a:t>và</a:t>
            </a:r>
            <a:r>
              <a:rPr sz="2400">
                <a:cs typeface="Arial" panose="020B0604020202020204" pitchFamily="34" charset="0"/>
              </a:rPr>
              <a:t> </a:t>
            </a:r>
            <a:r>
              <a:rPr sz="2400" err="1">
                <a:cs typeface="Arial" panose="020B0604020202020204" pitchFamily="34" charset="0"/>
              </a:rPr>
              <a:t>đời</a:t>
            </a:r>
            <a:r>
              <a:rPr sz="2400">
                <a:cs typeface="Arial" panose="020B0604020202020204" pitchFamily="34" charset="0"/>
              </a:rPr>
              <a:t> </a:t>
            </a:r>
            <a:r>
              <a:rPr sz="2400" err="1">
                <a:cs typeface="Arial" panose="020B0604020202020204" pitchFamily="34" charset="0"/>
              </a:rPr>
              <a:t>sống</a:t>
            </a:r>
            <a:r>
              <a:rPr sz="2400">
                <a:cs typeface="Arial" panose="020B0604020202020204" pitchFamily="34" charset="0"/>
              </a:rPr>
              <a:t> </a:t>
            </a:r>
            <a:r>
              <a:rPr sz="2400" err="1">
                <a:cs typeface="Arial" panose="020B0604020202020204" pitchFamily="34" charset="0"/>
              </a:rPr>
              <a:t>nhân</a:t>
            </a:r>
            <a:r>
              <a:rPr sz="2400">
                <a:cs typeface="Arial" panose="020B0604020202020204" pitchFamily="34" charset="0"/>
              </a:rPr>
              <a:t> </a:t>
            </a:r>
            <a:r>
              <a:rPr sz="2400" err="1">
                <a:cs typeface="Arial" panose="020B0604020202020204" pitchFamily="34" charset="0"/>
              </a:rPr>
              <a:t>dân</a:t>
            </a:r>
            <a:r>
              <a:rPr sz="2400">
                <a:cs typeface="Arial" panose="020B0604020202020204" pitchFamily="34" charset="0"/>
                <a:sym typeface="Wingdings" panose="05000000000000000000" pitchFamily="2" charset="2"/>
              </a:rPr>
              <a:t>, </a:t>
            </a:r>
            <a:r>
              <a:rPr sz="2400" err="1">
                <a:cs typeface="Arial" panose="020B0604020202020204" pitchFamily="34" charset="0"/>
                <a:sym typeface="Wingdings" panose="05000000000000000000" pitchFamily="2" charset="2"/>
              </a:rPr>
              <a:t>làm</a:t>
            </a:r>
            <a:r>
              <a:rPr sz="2400">
                <a:cs typeface="Arial" panose="020B0604020202020204" pitchFamily="34" charset="0"/>
                <a:sym typeface="Wingdings" panose="05000000000000000000" pitchFamily="2" charset="2"/>
              </a:rPr>
              <a:t> </a:t>
            </a:r>
            <a:r>
              <a:rPr sz="2400" err="1">
                <a:cs typeface="Arial" panose="020B0604020202020204" pitchFamily="34" charset="0"/>
                <a:sym typeface="Wingdings" panose="05000000000000000000" pitchFamily="2" charset="2"/>
              </a:rPr>
              <a:t>cho</a:t>
            </a:r>
            <a:r>
              <a:rPr sz="2400">
                <a:cs typeface="Arial" panose="020B0604020202020204" pitchFamily="34" charset="0"/>
                <a:sym typeface="Wingdings" panose="05000000000000000000" pitchFamily="2" charset="2"/>
              </a:rPr>
              <a:t> </a:t>
            </a:r>
            <a:r>
              <a:rPr sz="2400" err="1">
                <a:cs typeface="Arial" panose="020B0604020202020204" pitchFamily="34" charset="0"/>
              </a:rPr>
              <a:t>mâu</a:t>
            </a:r>
            <a:r>
              <a:rPr sz="2400">
                <a:cs typeface="Arial" panose="020B0604020202020204" pitchFamily="34" charset="0"/>
              </a:rPr>
              <a:t> </a:t>
            </a:r>
            <a:r>
              <a:rPr sz="2400" err="1">
                <a:cs typeface="Arial" panose="020B0604020202020204" pitchFamily="34" charset="0"/>
              </a:rPr>
              <a:t>thuẫn</a:t>
            </a:r>
            <a:r>
              <a:rPr sz="2400">
                <a:cs typeface="Arial" panose="020B0604020202020204" pitchFamily="34" charset="0"/>
              </a:rPr>
              <a:t> </a:t>
            </a:r>
            <a:r>
              <a:rPr sz="2400" err="1">
                <a:cs typeface="Arial" panose="020B0604020202020204" pitchFamily="34" charset="0"/>
              </a:rPr>
              <a:t>dân</a:t>
            </a:r>
            <a:r>
              <a:rPr sz="2400">
                <a:cs typeface="Arial" panose="020B0604020202020204" pitchFamily="34" charset="0"/>
              </a:rPr>
              <a:t> </a:t>
            </a:r>
            <a:r>
              <a:rPr sz="2400" err="1">
                <a:cs typeface="Arial" panose="020B0604020202020204" pitchFamily="34" charset="0"/>
              </a:rPr>
              <a:t>tộc</a:t>
            </a:r>
            <a:r>
              <a:rPr sz="2400">
                <a:cs typeface="Arial" panose="020B0604020202020204" pitchFamily="34" charset="0"/>
              </a:rPr>
              <a:t>, </a:t>
            </a:r>
            <a:r>
              <a:rPr sz="2400" err="1">
                <a:cs typeface="Arial" panose="020B0604020202020204" pitchFamily="34" charset="0"/>
              </a:rPr>
              <a:t>giai</a:t>
            </a:r>
            <a:r>
              <a:rPr sz="2400">
                <a:cs typeface="Arial" panose="020B0604020202020204" pitchFamily="34" charset="0"/>
              </a:rPr>
              <a:t> </a:t>
            </a:r>
            <a:r>
              <a:rPr sz="2400" err="1">
                <a:cs typeface="Arial" panose="020B0604020202020204" pitchFamily="34" charset="0"/>
              </a:rPr>
              <a:t>cấp</a:t>
            </a:r>
            <a:r>
              <a:rPr sz="2400">
                <a:cs typeface="Arial" panose="020B0604020202020204" pitchFamily="34" charset="0"/>
              </a:rPr>
              <a:t> </a:t>
            </a:r>
            <a:r>
              <a:rPr sz="2400" err="1">
                <a:cs typeface="Arial" panose="020B0604020202020204" pitchFamily="34" charset="0"/>
              </a:rPr>
              <a:t>ngày</a:t>
            </a:r>
            <a:r>
              <a:rPr sz="2400">
                <a:cs typeface="Arial" panose="020B0604020202020204" pitchFamily="34" charset="0"/>
              </a:rPr>
              <a:t> </a:t>
            </a:r>
            <a:r>
              <a:rPr sz="2400" err="1">
                <a:cs typeface="Arial" panose="020B0604020202020204" pitchFamily="34" charset="0"/>
              </a:rPr>
              <a:t>càng</a:t>
            </a:r>
            <a:r>
              <a:rPr sz="2400">
                <a:cs typeface="Arial" panose="020B0604020202020204" pitchFamily="34" charset="0"/>
              </a:rPr>
              <a:t> </a:t>
            </a:r>
            <a:r>
              <a:rPr sz="2400" err="1">
                <a:cs typeface="Arial" panose="020B0604020202020204" pitchFamily="34" charset="0"/>
              </a:rPr>
              <a:t>gây</a:t>
            </a:r>
            <a:r>
              <a:rPr sz="2400">
                <a:cs typeface="Arial" panose="020B0604020202020204" pitchFamily="34" charset="0"/>
              </a:rPr>
              <a:t> </a:t>
            </a:r>
            <a:r>
              <a:rPr sz="2400" err="1">
                <a:cs typeface="Arial" panose="020B0604020202020204" pitchFamily="34" charset="0"/>
              </a:rPr>
              <a:t>gắt</a:t>
            </a:r>
            <a:r>
              <a:rPr sz="2400">
                <a:cs typeface="Arial" panose="020B0604020202020204" pitchFamily="34" charset="0"/>
              </a:rPr>
              <a:t>.</a:t>
            </a:r>
            <a:endParaRPr sz="2400">
              <a:cs typeface="Arial" panose="020B0604020202020204" pitchFamily="34" charset="0"/>
            </a:endParaRPr>
          </a:p>
          <a:p>
            <a:pPr>
              <a:spcBef>
                <a:spcPct val="50000"/>
              </a:spcBef>
            </a:pPr>
            <a:r>
              <a:rPr sz="2400">
                <a:cs typeface="Arial" panose="020B0604020202020204" pitchFamily="34" charset="0"/>
              </a:rPr>
              <a:t>- Do </a:t>
            </a:r>
            <a:r>
              <a:rPr sz="2400" err="1">
                <a:cs typeface="Arial" panose="020B0604020202020204" pitchFamily="34" charset="0"/>
              </a:rPr>
              <a:t>chính</a:t>
            </a:r>
            <a:r>
              <a:rPr sz="2400">
                <a:cs typeface="Arial" panose="020B0604020202020204" pitchFamily="34" charset="0"/>
              </a:rPr>
              <a:t> </a:t>
            </a:r>
            <a:r>
              <a:rPr sz="2400" err="1">
                <a:cs typeface="Arial" panose="020B0604020202020204" pitchFamily="34" charset="0"/>
              </a:rPr>
              <a:t>sách</a:t>
            </a:r>
            <a:r>
              <a:rPr sz="2400">
                <a:cs typeface="Arial" panose="020B0604020202020204" pitchFamily="34" charset="0"/>
              </a:rPr>
              <a:t> </a:t>
            </a:r>
            <a:r>
              <a:rPr sz="2400" err="1">
                <a:cs typeface="Arial" panose="020B0604020202020204" pitchFamily="34" charset="0"/>
              </a:rPr>
              <a:t>khủng</a:t>
            </a:r>
            <a:r>
              <a:rPr sz="2400">
                <a:cs typeface="Arial" panose="020B0604020202020204" pitchFamily="34" charset="0"/>
              </a:rPr>
              <a:t> </a:t>
            </a:r>
            <a:r>
              <a:rPr sz="2400" err="1">
                <a:cs typeface="Arial" panose="020B0604020202020204" pitchFamily="34" charset="0"/>
              </a:rPr>
              <a:t>bố</a:t>
            </a:r>
            <a:r>
              <a:rPr sz="2400">
                <a:cs typeface="Arial" panose="020B0604020202020204" pitchFamily="34" charset="0"/>
              </a:rPr>
              <a:t> </a:t>
            </a:r>
            <a:r>
              <a:rPr sz="2400" err="1">
                <a:cs typeface="Arial" panose="020B0604020202020204" pitchFamily="34" charset="0"/>
              </a:rPr>
              <a:t>của</a:t>
            </a:r>
            <a:r>
              <a:rPr sz="2400">
                <a:cs typeface="Arial" panose="020B0604020202020204" pitchFamily="34" charset="0"/>
              </a:rPr>
              <a:t> </a:t>
            </a:r>
            <a:r>
              <a:rPr sz="2400" err="1">
                <a:cs typeface="Arial" panose="020B0604020202020204" pitchFamily="34" charset="0"/>
              </a:rPr>
              <a:t>thực</a:t>
            </a:r>
            <a:r>
              <a:rPr sz="2400">
                <a:cs typeface="Arial" panose="020B0604020202020204" pitchFamily="34" charset="0"/>
              </a:rPr>
              <a:t> </a:t>
            </a:r>
            <a:r>
              <a:rPr sz="2400" err="1">
                <a:cs typeface="Arial" panose="020B0604020202020204" pitchFamily="34" charset="0"/>
              </a:rPr>
              <a:t>dân</a:t>
            </a:r>
            <a:r>
              <a:rPr sz="2400">
                <a:cs typeface="Arial" panose="020B0604020202020204" pitchFamily="34" charset="0"/>
              </a:rPr>
              <a:t> </a:t>
            </a:r>
            <a:r>
              <a:rPr sz="2400" err="1">
                <a:cs typeface="Arial" panose="020B0604020202020204" pitchFamily="34" charset="0"/>
              </a:rPr>
              <a:t>pháp</a:t>
            </a:r>
            <a:r>
              <a:rPr sz="2400">
                <a:cs typeface="Arial" panose="020B0604020202020204" pitchFamily="34" charset="0"/>
              </a:rPr>
              <a:t>, </a:t>
            </a:r>
            <a:r>
              <a:rPr sz="2400" err="1">
                <a:cs typeface="Arial" panose="020B0604020202020204" pitchFamily="34" charset="0"/>
              </a:rPr>
              <a:t>làm</a:t>
            </a:r>
            <a:r>
              <a:rPr sz="2400">
                <a:cs typeface="Arial" panose="020B0604020202020204" pitchFamily="34" charset="0"/>
              </a:rPr>
              <a:t> </a:t>
            </a:r>
            <a:r>
              <a:rPr sz="2400" err="1">
                <a:cs typeface="Arial" panose="020B0604020202020204" pitchFamily="34" charset="0"/>
              </a:rPr>
              <a:t>tinh</a:t>
            </a:r>
            <a:r>
              <a:rPr sz="2400">
                <a:cs typeface="Arial" panose="020B0604020202020204" pitchFamily="34" charset="0"/>
              </a:rPr>
              <a:t> </a:t>
            </a:r>
            <a:r>
              <a:rPr sz="2400" err="1">
                <a:cs typeface="Arial" panose="020B0604020202020204" pitchFamily="34" charset="0"/>
              </a:rPr>
              <a:t>thần</a:t>
            </a:r>
            <a:r>
              <a:rPr sz="2400">
                <a:cs typeface="Arial" panose="020B0604020202020204" pitchFamily="34" charset="0"/>
              </a:rPr>
              <a:t> </a:t>
            </a:r>
            <a:r>
              <a:rPr sz="2400" err="1">
                <a:cs typeface="Arial" panose="020B0604020202020204" pitchFamily="34" charset="0"/>
              </a:rPr>
              <a:t>cách</a:t>
            </a:r>
            <a:r>
              <a:rPr sz="2400">
                <a:cs typeface="Arial" panose="020B0604020202020204" pitchFamily="34" charset="0"/>
              </a:rPr>
              <a:t> </a:t>
            </a:r>
            <a:r>
              <a:rPr sz="2400" err="1">
                <a:cs typeface="Arial" panose="020B0604020202020204" pitchFamily="34" charset="0"/>
              </a:rPr>
              <a:t>mạng</a:t>
            </a:r>
            <a:r>
              <a:rPr sz="2400">
                <a:cs typeface="Arial" panose="020B0604020202020204" pitchFamily="34" charset="0"/>
              </a:rPr>
              <a:t> </a:t>
            </a:r>
            <a:r>
              <a:rPr sz="2400" err="1">
                <a:cs typeface="Arial" panose="020B0604020202020204" pitchFamily="34" charset="0"/>
              </a:rPr>
              <a:t>của</a:t>
            </a:r>
            <a:r>
              <a:rPr sz="2400">
                <a:cs typeface="Arial" panose="020B0604020202020204" pitchFamily="34" charset="0"/>
              </a:rPr>
              <a:t> </a:t>
            </a:r>
            <a:r>
              <a:rPr sz="2400" err="1">
                <a:cs typeface="Arial" panose="020B0604020202020204" pitchFamily="34" charset="0"/>
              </a:rPr>
              <a:t>nhân</a:t>
            </a:r>
            <a:r>
              <a:rPr sz="2400">
                <a:cs typeface="Arial" panose="020B0604020202020204" pitchFamily="34" charset="0"/>
              </a:rPr>
              <a:t> </a:t>
            </a:r>
            <a:r>
              <a:rPr sz="2400" err="1">
                <a:cs typeface="Arial" panose="020B0604020202020204" pitchFamily="34" charset="0"/>
              </a:rPr>
              <a:t>dân</a:t>
            </a:r>
            <a:r>
              <a:rPr sz="2400">
                <a:cs typeface="Arial" panose="020B0604020202020204" pitchFamily="34" charset="0"/>
              </a:rPr>
              <a:t> </a:t>
            </a:r>
            <a:r>
              <a:rPr sz="2400" err="1">
                <a:cs typeface="Arial" panose="020B0604020202020204" pitchFamily="34" charset="0"/>
              </a:rPr>
              <a:t>lên</a:t>
            </a:r>
            <a:r>
              <a:rPr sz="2400">
                <a:cs typeface="Arial" panose="020B0604020202020204" pitchFamily="34" charset="0"/>
              </a:rPr>
              <a:t> </a:t>
            </a:r>
            <a:r>
              <a:rPr sz="2400" err="1">
                <a:cs typeface="Arial" panose="020B0604020202020204" pitchFamily="34" charset="0"/>
              </a:rPr>
              <a:t>cao</a:t>
            </a:r>
            <a:r>
              <a:rPr sz="2400">
                <a:cs typeface="Arial" panose="020B0604020202020204" pitchFamily="34" charset="0"/>
              </a:rPr>
              <a:t>.</a:t>
            </a:r>
            <a:endParaRPr sz="2400">
              <a:cs typeface="Arial" panose="020B0604020202020204" pitchFamily="34" charset="0"/>
            </a:endParaRPr>
          </a:p>
          <a:p>
            <a:pPr>
              <a:spcBef>
                <a:spcPct val="50000"/>
              </a:spcBef>
              <a:buChar char="-"/>
            </a:pPr>
            <a:r>
              <a:rPr sz="2400">
                <a:cs typeface="Arial" panose="020B0604020202020204" pitchFamily="34" charset="0"/>
              </a:rPr>
              <a:t> </a:t>
            </a:r>
            <a:r>
              <a:rPr sz="2400" err="1">
                <a:cs typeface="Arial" panose="020B0604020202020204" pitchFamily="34" charset="0"/>
              </a:rPr>
              <a:t>Đảng</a:t>
            </a:r>
            <a:r>
              <a:rPr sz="2400">
                <a:cs typeface="Arial" panose="020B0604020202020204" pitchFamily="34" charset="0"/>
              </a:rPr>
              <a:t> </a:t>
            </a:r>
            <a:r>
              <a:rPr sz="2400" err="1">
                <a:cs typeface="Arial" panose="020B0604020202020204" pitchFamily="34" charset="0"/>
              </a:rPr>
              <a:t>cộng</a:t>
            </a:r>
            <a:r>
              <a:rPr sz="2400">
                <a:cs typeface="Arial" panose="020B0604020202020204" pitchFamily="34" charset="0"/>
              </a:rPr>
              <a:t> </a:t>
            </a:r>
            <a:r>
              <a:rPr sz="2400" err="1">
                <a:cs typeface="Arial" panose="020B0604020202020204" pitchFamily="34" charset="0"/>
              </a:rPr>
              <a:t>sản</a:t>
            </a:r>
            <a:r>
              <a:rPr sz="2400">
                <a:cs typeface="Arial" panose="020B0604020202020204" pitchFamily="34" charset="0"/>
              </a:rPr>
              <a:t> </a:t>
            </a:r>
            <a:r>
              <a:rPr sz="2400" err="1">
                <a:cs typeface="Arial" panose="020B0604020202020204" pitchFamily="34" charset="0"/>
              </a:rPr>
              <a:t>Việt</a:t>
            </a:r>
            <a:r>
              <a:rPr sz="2400">
                <a:cs typeface="Arial" panose="020B0604020202020204" pitchFamily="34" charset="0"/>
              </a:rPr>
              <a:t> Nam </a:t>
            </a:r>
            <a:r>
              <a:rPr sz="2400" err="1">
                <a:cs typeface="Arial" panose="020B0604020202020204" pitchFamily="34" charset="0"/>
              </a:rPr>
              <a:t>ra</a:t>
            </a:r>
            <a:r>
              <a:rPr sz="2400">
                <a:cs typeface="Arial" panose="020B0604020202020204" pitchFamily="34" charset="0"/>
              </a:rPr>
              <a:t> </a:t>
            </a:r>
            <a:r>
              <a:rPr sz="2400" err="1">
                <a:cs typeface="Arial" panose="020B0604020202020204" pitchFamily="34" charset="0"/>
              </a:rPr>
              <a:t>đời</a:t>
            </a:r>
            <a:r>
              <a:rPr sz="2400">
                <a:cs typeface="Arial" panose="020B0604020202020204" pitchFamily="34" charset="0"/>
              </a:rPr>
              <a:t> </a:t>
            </a:r>
            <a:r>
              <a:rPr sz="2400" err="1">
                <a:cs typeface="Arial" panose="020B0604020202020204" pitchFamily="34" charset="0"/>
              </a:rPr>
              <a:t>kịp</a:t>
            </a:r>
            <a:r>
              <a:rPr sz="2400">
                <a:cs typeface="Arial" panose="020B0604020202020204" pitchFamily="34" charset="0"/>
              </a:rPr>
              <a:t> </a:t>
            </a:r>
            <a:r>
              <a:rPr sz="2400" err="1">
                <a:cs typeface="Arial" panose="020B0604020202020204" pitchFamily="34" charset="0"/>
              </a:rPr>
              <a:t>thời</a:t>
            </a:r>
            <a:r>
              <a:rPr sz="2400">
                <a:cs typeface="Arial" panose="020B0604020202020204" pitchFamily="34" charset="0"/>
              </a:rPr>
              <a:t> </a:t>
            </a:r>
            <a:r>
              <a:rPr sz="2400" err="1">
                <a:cs typeface="Arial" panose="020B0604020202020204" pitchFamily="34" charset="0"/>
              </a:rPr>
              <a:t>lãnh</a:t>
            </a:r>
            <a:r>
              <a:rPr sz="2400">
                <a:cs typeface="Arial" panose="020B0604020202020204" pitchFamily="34" charset="0"/>
              </a:rPr>
              <a:t> </a:t>
            </a:r>
            <a:r>
              <a:rPr sz="2400" err="1">
                <a:cs typeface="Arial" panose="020B0604020202020204" pitchFamily="34" charset="0"/>
              </a:rPr>
              <a:t>đạo</a:t>
            </a:r>
            <a:r>
              <a:rPr sz="2400">
                <a:cs typeface="Arial" panose="020B0604020202020204" pitchFamily="34" charset="0"/>
              </a:rPr>
              <a:t> </a:t>
            </a:r>
            <a:r>
              <a:rPr sz="2400" err="1">
                <a:cs typeface="Arial" panose="020B0604020202020204" pitchFamily="34" charset="0"/>
              </a:rPr>
              <a:t>quần</a:t>
            </a:r>
            <a:r>
              <a:rPr sz="2400">
                <a:cs typeface="Arial" panose="020B0604020202020204" pitchFamily="34" charset="0"/>
              </a:rPr>
              <a:t> </a:t>
            </a:r>
            <a:r>
              <a:rPr sz="2400" err="1">
                <a:cs typeface="Arial" panose="020B0604020202020204" pitchFamily="34" charset="0"/>
              </a:rPr>
              <a:t>chúng</a:t>
            </a:r>
            <a:r>
              <a:rPr sz="2400">
                <a:cs typeface="Arial" panose="020B0604020202020204" pitchFamily="34" charset="0"/>
              </a:rPr>
              <a:t> </a:t>
            </a:r>
            <a:r>
              <a:rPr sz="2400" err="1">
                <a:cs typeface="Arial" panose="020B0604020202020204" pitchFamily="34" charset="0"/>
              </a:rPr>
              <a:t>đấu</a:t>
            </a:r>
            <a:r>
              <a:rPr sz="2400">
                <a:cs typeface="Arial" panose="020B0604020202020204" pitchFamily="34" charset="0"/>
              </a:rPr>
              <a:t> </a:t>
            </a:r>
            <a:r>
              <a:rPr sz="2400" err="1">
                <a:cs typeface="Arial" panose="020B0604020202020204" pitchFamily="34" charset="0"/>
              </a:rPr>
              <a:t>tranh</a:t>
            </a:r>
            <a:r>
              <a:rPr sz="2400">
                <a:cs typeface="Arial" panose="020B0604020202020204" pitchFamily="34" charset="0"/>
              </a:rPr>
              <a:t>.</a:t>
            </a:r>
            <a:endParaRPr sz="2400">
              <a:cs typeface="Arial" panose="020B0604020202020204" pitchFamily="34" charset="0"/>
            </a:endParaRPr>
          </a:p>
          <a:p>
            <a:pPr>
              <a:spcBef>
                <a:spcPct val="50000"/>
              </a:spcBef>
            </a:pPr>
            <a:r>
              <a:rPr sz="2400" b="1">
                <a:solidFill>
                  <a:srgbClr val="FF0000"/>
                </a:solidFill>
                <a:cs typeface="Arial" panose="020B0604020202020204" pitchFamily="34" charset="0"/>
              </a:rPr>
              <a:t>      </a:t>
            </a:r>
            <a:r>
              <a:rPr sz="2400" b="1" err="1">
                <a:solidFill>
                  <a:srgbClr val="FF0000"/>
                </a:solidFill>
                <a:cs typeface="Arial" panose="020B0604020202020204" pitchFamily="34" charset="0"/>
              </a:rPr>
              <a:t>Phong</a:t>
            </a:r>
            <a:r>
              <a:rPr sz="2400" b="1">
                <a:solidFill>
                  <a:srgbClr val="FF0000"/>
                </a:solidFill>
                <a:cs typeface="Arial" panose="020B0604020202020204" pitchFamily="34" charset="0"/>
              </a:rPr>
              <a:t> </a:t>
            </a:r>
            <a:r>
              <a:rPr sz="2400" b="1" err="1">
                <a:solidFill>
                  <a:srgbClr val="FF0000"/>
                </a:solidFill>
                <a:cs typeface="Arial" panose="020B0604020202020204" pitchFamily="34" charset="0"/>
              </a:rPr>
              <a:t>trào</a:t>
            </a:r>
            <a:r>
              <a:rPr sz="2400" b="1">
                <a:solidFill>
                  <a:srgbClr val="FF0000"/>
                </a:solidFill>
                <a:cs typeface="Arial" panose="020B0604020202020204" pitchFamily="34" charset="0"/>
              </a:rPr>
              <a:t> </a:t>
            </a:r>
            <a:r>
              <a:rPr sz="2400" b="1" err="1">
                <a:solidFill>
                  <a:srgbClr val="FF0000"/>
                </a:solidFill>
                <a:cs typeface="Arial" panose="020B0604020202020204" pitchFamily="34" charset="0"/>
              </a:rPr>
              <a:t>cách</a:t>
            </a:r>
            <a:r>
              <a:rPr sz="2400" b="1">
                <a:solidFill>
                  <a:srgbClr val="FF0000"/>
                </a:solidFill>
                <a:cs typeface="Arial" panose="020B0604020202020204" pitchFamily="34" charset="0"/>
              </a:rPr>
              <a:t> </a:t>
            </a:r>
            <a:r>
              <a:rPr sz="2400" b="1" err="1">
                <a:solidFill>
                  <a:srgbClr val="FF0000"/>
                </a:solidFill>
                <a:cs typeface="Arial" panose="020B0604020202020204" pitchFamily="34" charset="0"/>
              </a:rPr>
              <a:t>mạng</a:t>
            </a:r>
            <a:r>
              <a:rPr sz="2400" b="1">
                <a:solidFill>
                  <a:srgbClr val="FF0000"/>
                </a:solidFill>
                <a:cs typeface="Arial" panose="020B0604020202020204" pitchFamily="34" charset="0"/>
              </a:rPr>
              <a:t> 1930 – 1931</a:t>
            </a:r>
            <a:endParaRPr sz="2400" b="1">
              <a:solidFill>
                <a:srgbClr val="FF0000"/>
              </a:solidFill>
              <a:ea typeface="Arial" panose="020B0604020202020204" pitchFamily="34" charset="0"/>
            </a:endParaRPr>
          </a:p>
        </p:txBody>
      </p:sp>
      <p:sp>
        <p:nvSpPr>
          <p:cNvPr id="15379" name="Text Box 15378"/>
          <p:cNvSpPr txBox="1"/>
          <p:nvPr/>
        </p:nvSpPr>
        <p:spPr>
          <a:xfrm>
            <a:off x="685800" y="3581400"/>
            <a:ext cx="6324600" cy="1004888"/>
          </a:xfrm>
          <a:prstGeom prst="rect">
            <a:avLst/>
          </a:prstGeom>
          <a:noFill/>
          <a:ln w="9525">
            <a:noFill/>
          </a:ln>
        </p:spPr>
        <p:txBody>
          <a:bodyPr>
            <a:spAutoFit/>
          </a:bodyPr>
          <a:p>
            <a:pPr>
              <a:spcBef>
                <a:spcPct val="50000"/>
              </a:spcBef>
            </a:pPr>
            <a:r>
              <a:rPr sz="2400" b="1">
                <a:solidFill>
                  <a:srgbClr val="FF9900"/>
                </a:solidFill>
              </a:rPr>
              <a:t>b. </a:t>
            </a:r>
            <a:r>
              <a:rPr sz="2400" b="1" u="sng" err="1">
                <a:solidFill>
                  <a:srgbClr val="FF9900"/>
                </a:solidFill>
              </a:rPr>
              <a:t>Diễn</a:t>
            </a:r>
            <a:r>
              <a:rPr sz="2400" b="1" u="sng">
                <a:solidFill>
                  <a:srgbClr val="FF9900"/>
                </a:solidFill>
              </a:rPr>
              <a:t> </a:t>
            </a:r>
            <a:r>
              <a:rPr sz="2400" b="1" u="sng" err="1">
                <a:solidFill>
                  <a:srgbClr val="FF9900"/>
                </a:solidFill>
              </a:rPr>
              <a:t>biến</a:t>
            </a:r>
            <a:endParaRPr sz="2400" b="1" u="sng">
              <a:solidFill>
                <a:srgbClr val="FF9900"/>
              </a:solidFill>
            </a:endParaRPr>
          </a:p>
          <a:p>
            <a:pPr>
              <a:spcBef>
                <a:spcPct val="50000"/>
              </a:spcBef>
            </a:pPr>
            <a:r>
              <a:rPr sz="2400">
                <a:solidFill>
                  <a:srgbClr val="003300"/>
                </a:solidFill>
              </a:rPr>
              <a:t>+ </a:t>
            </a:r>
            <a:r>
              <a:rPr sz="2400" err="1">
                <a:solidFill>
                  <a:srgbClr val="003300"/>
                </a:solidFill>
              </a:rPr>
              <a:t>Phong</a:t>
            </a:r>
            <a:r>
              <a:rPr sz="2400">
                <a:solidFill>
                  <a:srgbClr val="003300"/>
                </a:solidFill>
              </a:rPr>
              <a:t> </a:t>
            </a:r>
            <a:r>
              <a:rPr sz="2400" err="1">
                <a:solidFill>
                  <a:srgbClr val="003300"/>
                </a:solidFill>
              </a:rPr>
              <a:t>trào</a:t>
            </a:r>
            <a:r>
              <a:rPr sz="2400">
                <a:solidFill>
                  <a:srgbClr val="003300"/>
                </a:solidFill>
              </a:rPr>
              <a:t> </a:t>
            </a:r>
            <a:r>
              <a:rPr sz="2400" err="1">
                <a:solidFill>
                  <a:srgbClr val="003300"/>
                </a:solidFill>
              </a:rPr>
              <a:t>trong</a:t>
            </a:r>
            <a:r>
              <a:rPr sz="2400">
                <a:solidFill>
                  <a:srgbClr val="003300"/>
                </a:solidFill>
              </a:rPr>
              <a:t> </a:t>
            </a:r>
            <a:r>
              <a:rPr sz="2400" err="1">
                <a:solidFill>
                  <a:srgbClr val="003300"/>
                </a:solidFill>
              </a:rPr>
              <a:t>cả</a:t>
            </a:r>
            <a:r>
              <a:rPr sz="2400">
                <a:solidFill>
                  <a:srgbClr val="003300"/>
                </a:solidFill>
              </a:rPr>
              <a:t> </a:t>
            </a:r>
            <a:r>
              <a:rPr sz="2400" err="1">
                <a:solidFill>
                  <a:srgbClr val="003300"/>
                </a:solidFill>
              </a:rPr>
              <a:t>nước</a:t>
            </a:r>
            <a:endParaRPr sz="2400">
              <a:solidFill>
                <a:srgbClr val="003300"/>
              </a:solidFill>
            </a:endParaRPr>
          </a:p>
        </p:txBody>
      </p:sp>
      <p:sp>
        <p:nvSpPr>
          <p:cNvPr id="15380" name="Cloud Callout 15379"/>
          <p:cNvSpPr/>
          <p:nvPr/>
        </p:nvSpPr>
        <p:spPr>
          <a:xfrm>
            <a:off x="2362200" y="2971800"/>
            <a:ext cx="6477000" cy="3276600"/>
          </a:xfrm>
          <a:prstGeom prst="cloudCallout">
            <a:avLst>
              <a:gd name="adj1" fmla="val -59778"/>
              <a:gd name="adj2" fmla="val 38565"/>
            </a:avLst>
          </a:prstGeom>
          <a:solidFill>
            <a:srgbClr val="CCECFF"/>
          </a:solidFill>
          <a:ln w="9525" cap="flat" cmpd="sng">
            <a:solidFill>
              <a:schemeClr val="tx1"/>
            </a:solidFill>
            <a:prstDash val="solid"/>
            <a:headEnd type="none" w="med" len="med"/>
            <a:tailEnd type="none" w="med" len="med"/>
          </a:ln>
        </p:spPr>
        <p:txBody>
          <a:bodyPr/>
          <a:p>
            <a:pPr algn="ctr" eaLnBrk="0" hangingPunct="0"/>
            <a:r>
              <a:rPr sz="2400" err="1">
                <a:solidFill>
                  <a:srgbClr val="A50021"/>
                </a:solidFill>
                <a:cs typeface="Arial" panose="020B0604020202020204" pitchFamily="34" charset="0"/>
              </a:rPr>
              <a:t>Căn</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cứ</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vào</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kiến</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thức</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vừa</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học</a:t>
            </a:r>
            <a:r>
              <a:rPr sz="2400">
                <a:solidFill>
                  <a:srgbClr val="A50021"/>
                </a:solidFill>
                <a:cs typeface="Arial" panose="020B0604020202020204" pitchFamily="34" charset="0"/>
              </a:rPr>
              <a:t> ở </a:t>
            </a:r>
            <a:r>
              <a:rPr sz="2400" err="1">
                <a:solidFill>
                  <a:srgbClr val="A50021"/>
                </a:solidFill>
                <a:cs typeface="Arial" panose="020B0604020202020204" pitchFamily="34" charset="0"/>
              </a:rPr>
              <a:t>phần</a:t>
            </a:r>
            <a:r>
              <a:rPr sz="2400">
                <a:solidFill>
                  <a:srgbClr val="A50021"/>
                </a:solidFill>
                <a:cs typeface="Arial" panose="020B0604020202020204" pitchFamily="34" charset="0"/>
              </a:rPr>
              <a:t> I, </a:t>
            </a:r>
            <a:r>
              <a:rPr sz="2400" err="1">
                <a:solidFill>
                  <a:srgbClr val="A50021"/>
                </a:solidFill>
                <a:cs typeface="Arial" panose="020B0604020202020204" pitchFamily="34" charset="0"/>
              </a:rPr>
              <a:t>kết</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hợp</a:t>
            </a:r>
            <a:r>
              <a:rPr sz="2400">
                <a:solidFill>
                  <a:srgbClr val="A50021"/>
                </a:solidFill>
                <a:cs typeface="Arial" panose="020B0604020202020204" pitchFamily="34" charset="0"/>
              </a:rPr>
              <a:t> SGK, </a:t>
            </a:r>
            <a:r>
              <a:rPr sz="2400" err="1">
                <a:solidFill>
                  <a:srgbClr val="A50021"/>
                </a:solidFill>
                <a:cs typeface="Arial" panose="020B0604020202020204" pitchFamily="34" charset="0"/>
              </a:rPr>
              <a:t>tìm</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nguyên</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nhân</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dẫn</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đến</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phong</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trào</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cách</a:t>
            </a:r>
            <a:r>
              <a:rPr sz="2400">
                <a:solidFill>
                  <a:srgbClr val="A50021"/>
                </a:solidFill>
                <a:cs typeface="Arial" panose="020B0604020202020204" pitchFamily="34" charset="0"/>
              </a:rPr>
              <a:t> </a:t>
            </a:r>
            <a:r>
              <a:rPr sz="2400" err="1">
                <a:solidFill>
                  <a:srgbClr val="A50021"/>
                </a:solidFill>
                <a:cs typeface="Arial" panose="020B0604020202020204" pitchFamily="34" charset="0"/>
              </a:rPr>
              <a:t>mạng</a:t>
            </a:r>
            <a:r>
              <a:rPr sz="2400">
                <a:solidFill>
                  <a:srgbClr val="A50021"/>
                </a:solidFill>
                <a:cs typeface="Arial" panose="020B0604020202020204" pitchFamily="34" charset="0"/>
              </a:rPr>
              <a:t> 1930- 1931?</a:t>
            </a:r>
            <a:endParaRPr sz="2400">
              <a:solidFill>
                <a:srgbClr val="A50021"/>
              </a:solidFill>
              <a:ea typeface="Arial" panose="020B0604020202020204"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5371"/>
                                        </p:tgtEl>
                                        <p:attrNameLst>
                                          <p:attrName>style.visibility</p:attrName>
                                        </p:attrNameLst>
                                      </p:cBhvr>
                                      <p:to>
                                        <p:strVal val="visible"/>
                                      </p:to>
                                    </p:set>
                                    <p:animEffect transition="in" filter="fade">
                                      <p:cBhvr>
                                        <p:cTn id="7" dur="1000"/>
                                        <p:tgtEl>
                                          <p:spTgt spid="15371"/>
                                        </p:tgtEl>
                                      </p:cBhvr>
                                    </p:animEffect>
                                    <p:anim calcmode="lin" valueType="num">
                                      <p:cBhvr>
                                        <p:cTn id="8" dur="1000" fill="hold"/>
                                        <p:tgtEl>
                                          <p:spTgt spid="15371"/>
                                        </p:tgtEl>
                                        <p:attrNameLst>
                                          <p:attrName>ppt_x</p:attrName>
                                        </p:attrNameLst>
                                      </p:cBhvr>
                                      <p:tavLst>
                                        <p:tav tm="0">
                                          <p:val>
                                            <p:strVal val="#ppt_x-.1"/>
                                          </p:val>
                                        </p:tav>
                                        <p:tav tm="100000">
                                          <p:val>
                                            <p:strVal val="#ppt_x"/>
                                          </p:val>
                                        </p:tav>
                                      </p:tavLst>
                                    </p:anim>
                                    <p:anim calcmode="lin" valueType="num">
                                      <p:cBhvr>
                                        <p:cTn id="9" dur="1000" fill="hold"/>
                                        <p:tgtEl>
                                          <p:spTgt spid="15371"/>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5372"/>
                                        </p:tgtEl>
                                        <p:attrNameLst>
                                          <p:attrName>style.visibility</p:attrName>
                                        </p:attrNameLst>
                                      </p:cBhvr>
                                      <p:to>
                                        <p:strVal val="visible"/>
                                      </p:to>
                                    </p:set>
                                    <p:animEffect transition="in" filter="fade">
                                      <p:cBhvr>
                                        <p:cTn id="14" dur="1000"/>
                                        <p:tgtEl>
                                          <p:spTgt spid="15372"/>
                                        </p:tgtEl>
                                      </p:cBhvr>
                                    </p:animEffect>
                                    <p:anim calcmode="lin" valueType="num">
                                      <p:cBhvr>
                                        <p:cTn id="15" dur="1000" fill="hold"/>
                                        <p:tgtEl>
                                          <p:spTgt spid="15372"/>
                                        </p:tgtEl>
                                        <p:attrNameLst>
                                          <p:attrName>ppt_x</p:attrName>
                                        </p:attrNameLst>
                                      </p:cBhvr>
                                      <p:tavLst>
                                        <p:tav tm="0">
                                          <p:val>
                                            <p:strVal val="#ppt_x-.1"/>
                                          </p:val>
                                        </p:tav>
                                        <p:tav tm="100000">
                                          <p:val>
                                            <p:strVal val="#ppt_x"/>
                                          </p:val>
                                        </p:tav>
                                      </p:tavLst>
                                    </p:anim>
                                    <p:anim calcmode="lin" valueType="num">
                                      <p:cBhvr>
                                        <p:cTn id="16" dur="1000" fill="hold"/>
                                        <p:tgtEl>
                                          <p:spTgt spid="1537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5373"/>
                                        </p:tgtEl>
                                        <p:attrNameLst>
                                          <p:attrName>style.visibility</p:attrName>
                                        </p:attrNameLst>
                                      </p:cBhvr>
                                      <p:to>
                                        <p:strVal val="visible"/>
                                      </p:to>
                                    </p:set>
                                    <p:animEffect transition="in" filter="fade">
                                      <p:cBhvr>
                                        <p:cTn id="21" dur="1000"/>
                                        <p:tgtEl>
                                          <p:spTgt spid="15373"/>
                                        </p:tgtEl>
                                      </p:cBhvr>
                                    </p:animEffect>
                                    <p:anim calcmode="lin" valueType="num">
                                      <p:cBhvr>
                                        <p:cTn id="22" dur="1000" fill="hold"/>
                                        <p:tgtEl>
                                          <p:spTgt spid="15373"/>
                                        </p:tgtEl>
                                        <p:attrNameLst>
                                          <p:attrName>ppt_x</p:attrName>
                                        </p:attrNameLst>
                                      </p:cBhvr>
                                      <p:tavLst>
                                        <p:tav tm="0">
                                          <p:val>
                                            <p:strVal val="#ppt_x-.1"/>
                                          </p:val>
                                        </p:tav>
                                        <p:tav tm="100000">
                                          <p:val>
                                            <p:strVal val="#ppt_x"/>
                                          </p:val>
                                        </p:tav>
                                      </p:tavLst>
                                    </p:anim>
                                    <p:anim calcmode="lin" valueType="num">
                                      <p:cBhvr>
                                        <p:cTn id="23" dur="1000" fill="hold"/>
                                        <p:tgtEl>
                                          <p:spTgt spid="15373"/>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15380"/>
                                        </p:tgtEl>
                                        <p:attrNameLst>
                                          <p:attrName>style.visibility</p:attrName>
                                        </p:attrNameLst>
                                      </p:cBhvr>
                                      <p:to>
                                        <p:strVal val="visible"/>
                                      </p:to>
                                    </p:set>
                                    <p:anim calcmode="lin" valueType="num">
                                      <p:cBhvr>
                                        <p:cTn id="28" dur="500" fill="hold"/>
                                        <p:tgtEl>
                                          <p:spTgt spid="15380"/>
                                        </p:tgtEl>
                                        <p:attrNameLst>
                                          <p:attrName>ppt_w</p:attrName>
                                        </p:attrNameLst>
                                      </p:cBhvr>
                                      <p:tavLst>
                                        <p:tav tm="0">
                                          <p:val>
                                            <p:fltVal val="0.000000"/>
                                          </p:val>
                                        </p:tav>
                                        <p:tav tm="100000">
                                          <p:val>
                                            <p:strVal val="#ppt_w"/>
                                          </p:val>
                                        </p:tav>
                                      </p:tavLst>
                                    </p:anim>
                                    <p:anim calcmode="lin" valueType="num">
                                      <p:cBhvr>
                                        <p:cTn id="29" dur="500" fill="hold"/>
                                        <p:tgtEl>
                                          <p:spTgt spid="15380"/>
                                        </p:tgtEl>
                                        <p:attrNameLst>
                                          <p:attrName>ppt_h</p:attrName>
                                        </p:attrNameLst>
                                      </p:cBhvr>
                                      <p:tavLst>
                                        <p:tav tm="0">
                                          <p:val>
                                            <p:fltVal val="0.00000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 presetClass="exit" presetSubtype="16" fill="hold" grpId="1" nodeType="clickEffect">
                                  <p:stCondLst>
                                    <p:cond delay="0"/>
                                  </p:stCondLst>
                                  <p:childTnLst>
                                    <p:animEffect transition="out" filter="box(in)">
                                      <p:cBhvr>
                                        <p:cTn id="33" dur="500"/>
                                        <p:tgtEl>
                                          <p:spTgt spid="15380"/>
                                        </p:tgtEl>
                                      </p:cBhvr>
                                    </p:animEffect>
                                    <p:set>
                                      <p:cBhvr>
                                        <p:cTn id="34" dur="1" fill="hold">
                                          <p:stCondLst>
                                            <p:cond delay="499"/>
                                          </p:stCondLst>
                                        </p:cTn>
                                        <p:tgtEl>
                                          <p:spTgt spid="1538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2" nodeType="clickEffect">
                                  <p:stCondLst>
                                    <p:cond delay="0"/>
                                  </p:stCondLst>
                                  <p:childTnLst>
                                    <p:anim calcmode="lin" valueType="num">
                                      <p:cBhvr additive="base">
                                        <p:cTn id="38" dur="500"/>
                                        <p:tgtEl>
                                          <p:spTgt spid="15380"/>
                                        </p:tgtEl>
                                        <p:attrNameLst>
                                          <p:attrName>ppt_x</p:attrName>
                                        </p:attrNameLst>
                                      </p:cBhvr>
                                      <p:tavLst>
                                        <p:tav tm="0">
                                          <p:val>
                                            <p:strVal val="ppt_x"/>
                                          </p:val>
                                        </p:tav>
                                        <p:tav tm="100000">
                                          <p:val>
                                            <p:strVal val="ppt_x"/>
                                          </p:val>
                                        </p:tav>
                                      </p:tavLst>
                                    </p:anim>
                                    <p:anim calcmode="lin" valueType="num">
                                      <p:cBhvr additive="base">
                                        <p:cTn id="39" dur="500"/>
                                        <p:tgtEl>
                                          <p:spTgt spid="15380"/>
                                        </p:tgtEl>
                                        <p:attrNameLst>
                                          <p:attrName>ppt_y</p:attrName>
                                        </p:attrNameLst>
                                      </p:cBhvr>
                                      <p:tavLst>
                                        <p:tav tm="0">
                                          <p:val>
                                            <p:strVal val="ppt_y"/>
                                          </p:val>
                                        </p:tav>
                                        <p:tav tm="100000">
                                          <p:val>
                                            <p:strVal val="1+ppt_h/2"/>
                                          </p:val>
                                        </p:tav>
                                      </p:tavLst>
                                    </p:anim>
                                    <p:set>
                                      <p:cBhvr>
                                        <p:cTn id="40" dur="1" fill="hold">
                                          <p:stCondLst>
                                            <p:cond delay="499"/>
                                          </p:stCondLst>
                                        </p:cTn>
                                        <p:tgtEl>
                                          <p:spTgt spid="1538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15378">
                                            <p:txEl>
                                              <p:charRg st="0" end="108"/>
                                            </p:txEl>
                                          </p:spTgt>
                                        </p:tgtEl>
                                        <p:attrNameLst>
                                          <p:attrName>style.visibility</p:attrName>
                                        </p:attrNameLst>
                                      </p:cBhvr>
                                      <p:to>
                                        <p:strVal val="visible"/>
                                      </p:to>
                                    </p:set>
                                    <p:animEffect transition="in" filter="box(in)">
                                      <p:cBhvr>
                                        <p:cTn id="45" dur="500"/>
                                        <p:tgtEl>
                                          <p:spTgt spid="15378">
                                            <p:txEl>
                                              <p:charRg st="0" end="10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15378">
                                            <p:txEl>
                                              <p:charRg st="108" end="198"/>
                                            </p:txEl>
                                          </p:spTgt>
                                        </p:tgtEl>
                                        <p:attrNameLst>
                                          <p:attrName>style.visibility</p:attrName>
                                        </p:attrNameLst>
                                      </p:cBhvr>
                                      <p:to>
                                        <p:strVal val="visible"/>
                                      </p:to>
                                    </p:set>
                                    <p:anim calcmode="lin" valueType="num">
                                      <p:cBhvr>
                                        <p:cTn id="50" dur="500" fill="hold"/>
                                        <p:tgtEl>
                                          <p:spTgt spid="15378">
                                            <p:txEl>
                                              <p:charRg st="108" end="198"/>
                                            </p:txEl>
                                          </p:spTgt>
                                        </p:tgtEl>
                                        <p:attrNameLst>
                                          <p:attrName>ppt_w</p:attrName>
                                        </p:attrNameLst>
                                      </p:cBhvr>
                                      <p:tavLst>
                                        <p:tav tm="0">
                                          <p:val>
                                            <p:fltVal val="0.000000"/>
                                          </p:val>
                                        </p:tav>
                                        <p:tav tm="100000">
                                          <p:val>
                                            <p:strVal val="#ppt_w"/>
                                          </p:val>
                                        </p:tav>
                                      </p:tavLst>
                                    </p:anim>
                                    <p:anim calcmode="lin" valueType="num">
                                      <p:cBhvr>
                                        <p:cTn id="51" dur="500" fill="hold"/>
                                        <p:tgtEl>
                                          <p:spTgt spid="15378">
                                            <p:txEl>
                                              <p:charRg st="108" end="198"/>
                                            </p:txEl>
                                          </p:spTgt>
                                        </p:tgtEl>
                                        <p:attrNameLst>
                                          <p:attrName>ppt_h</p:attrName>
                                        </p:attrNameLst>
                                      </p:cBhvr>
                                      <p:tavLst>
                                        <p:tav tm="0">
                                          <p:val>
                                            <p:fltVal val="0.00000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15378">
                                            <p:txEl>
                                              <p:charRg st="198" end="269"/>
                                            </p:txEl>
                                          </p:spTgt>
                                        </p:tgtEl>
                                        <p:attrNameLst>
                                          <p:attrName>style.visibility</p:attrName>
                                        </p:attrNameLst>
                                      </p:cBhvr>
                                      <p:to>
                                        <p:strVal val="visible"/>
                                      </p:to>
                                    </p:set>
                                    <p:anim calcmode="lin" valueType="num">
                                      <p:cBhvr>
                                        <p:cTn id="56" dur="500" fill="hold"/>
                                        <p:tgtEl>
                                          <p:spTgt spid="15378">
                                            <p:txEl>
                                              <p:charRg st="198" end="269"/>
                                            </p:txEl>
                                          </p:spTgt>
                                        </p:tgtEl>
                                        <p:attrNameLst>
                                          <p:attrName>ppt_w</p:attrName>
                                        </p:attrNameLst>
                                      </p:cBhvr>
                                      <p:tavLst>
                                        <p:tav tm="0">
                                          <p:val>
                                            <p:fltVal val="0.000000"/>
                                          </p:val>
                                        </p:tav>
                                        <p:tav tm="100000">
                                          <p:val>
                                            <p:strVal val="#ppt_w"/>
                                          </p:val>
                                        </p:tav>
                                      </p:tavLst>
                                    </p:anim>
                                    <p:anim calcmode="lin" valueType="num">
                                      <p:cBhvr>
                                        <p:cTn id="57" dur="500" fill="hold"/>
                                        <p:tgtEl>
                                          <p:spTgt spid="15378">
                                            <p:txEl>
                                              <p:charRg st="198" end="269"/>
                                            </p:txEl>
                                          </p:spTgt>
                                        </p:tgtEl>
                                        <p:attrNameLst>
                                          <p:attrName>ppt_h</p:attrName>
                                        </p:attrNameLst>
                                      </p:cBhvr>
                                      <p:tavLst>
                                        <p:tav tm="0">
                                          <p:val>
                                            <p:fltVal val="0.00000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15378">
                                            <p:txEl>
                                              <p:charRg st="269" end="308"/>
                                            </p:txEl>
                                          </p:spTgt>
                                        </p:tgtEl>
                                        <p:attrNameLst>
                                          <p:attrName>style.visibility</p:attrName>
                                        </p:attrNameLst>
                                      </p:cBhvr>
                                      <p:to>
                                        <p:strVal val="visible"/>
                                      </p:to>
                                    </p:set>
                                    <p:anim calcmode="lin" valueType="num">
                                      <p:cBhvr>
                                        <p:cTn id="62" dur="500" fill="hold"/>
                                        <p:tgtEl>
                                          <p:spTgt spid="15378">
                                            <p:txEl>
                                              <p:charRg st="269" end="308"/>
                                            </p:txEl>
                                          </p:spTgt>
                                        </p:tgtEl>
                                        <p:attrNameLst>
                                          <p:attrName>ppt_w</p:attrName>
                                        </p:attrNameLst>
                                      </p:cBhvr>
                                      <p:tavLst>
                                        <p:tav tm="0">
                                          <p:val>
                                            <p:fltVal val="0.000000"/>
                                          </p:val>
                                        </p:tav>
                                        <p:tav tm="100000">
                                          <p:val>
                                            <p:strVal val="#ppt_w"/>
                                          </p:val>
                                        </p:tav>
                                      </p:tavLst>
                                    </p:anim>
                                    <p:anim calcmode="lin" valueType="num">
                                      <p:cBhvr>
                                        <p:cTn id="63" dur="500" fill="hold"/>
                                        <p:tgtEl>
                                          <p:spTgt spid="15378">
                                            <p:txEl>
                                              <p:charRg st="269" end="308"/>
                                            </p:txEl>
                                          </p:spTgt>
                                        </p:tgtEl>
                                        <p:attrNameLst>
                                          <p:attrName>ppt_h</p:attrName>
                                        </p:attrNameLst>
                                      </p:cBhvr>
                                      <p:tavLst>
                                        <p:tav tm="0">
                                          <p:val>
                                            <p:fltVal val="0.00000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 presetClass="exit" presetSubtype="4" fill="hold" grpId="1" nodeType="clickEffect">
                                  <p:stCondLst>
                                    <p:cond delay="0"/>
                                  </p:stCondLst>
                                  <p:childTnLst>
                                    <p:anim calcmode="lin" valueType="num">
                                      <p:cBhvr additive="base">
                                        <p:cTn id="67" dur="500"/>
                                        <p:tgtEl>
                                          <p:spTgt spid="15378">
                                            <p:txEl>
                                              <p:charRg st="0" end="108"/>
                                            </p:txEl>
                                          </p:spTgt>
                                        </p:tgtEl>
                                        <p:attrNameLst>
                                          <p:attrName>ppt_x</p:attrName>
                                        </p:attrNameLst>
                                      </p:cBhvr>
                                      <p:tavLst>
                                        <p:tav tm="0">
                                          <p:val>
                                            <p:strVal val="ppt_x"/>
                                          </p:val>
                                        </p:tav>
                                        <p:tav tm="100000">
                                          <p:val>
                                            <p:strVal val="ppt_x"/>
                                          </p:val>
                                        </p:tav>
                                      </p:tavLst>
                                    </p:anim>
                                    <p:anim calcmode="lin" valueType="num">
                                      <p:cBhvr additive="base">
                                        <p:cTn id="68" dur="500"/>
                                        <p:tgtEl>
                                          <p:spTgt spid="15378">
                                            <p:txEl>
                                              <p:charRg st="0" end="108"/>
                                            </p:txEl>
                                          </p:spTgt>
                                        </p:tgtEl>
                                        <p:attrNameLst>
                                          <p:attrName>ppt_y</p:attrName>
                                        </p:attrNameLst>
                                      </p:cBhvr>
                                      <p:tavLst>
                                        <p:tav tm="0">
                                          <p:val>
                                            <p:strVal val="ppt_y"/>
                                          </p:val>
                                        </p:tav>
                                        <p:tav tm="100000">
                                          <p:val>
                                            <p:strVal val="1+ppt_h/2"/>
                                          </p:val>
                                        </p:tav>
                                      </p:tavLst>
                                    </p:anim>
                                    <p:set>
                                      <p:cBhvr>
                                        <p:cTn id="69" dur="1" fill="hold">
                                          <p:stCondLst>
                                            <p:cond delay="499"/>
                                          </p:stCondLst>
                                        </p:cTn>
                                        <p:tgtEl>
                                          <p:spTgt spid="15378">
                                            <p:txEl>
                                              <p:charRg st="0" end="108"/>
                                            </p:txEl>
                                          </p:spTgt>
                                        </p:tgtEl>
                                        <p:attrNameLst>
                                          <p:attrName>style.visibility</p:attrName>
                                        </p:attrNameLst>
                                      </p:cBhvr>
                                      <p:to>
                                        <p:strVal val="hidden"/>
                                      </p:to>
                                    </p:set>
                                  </p:childTnLst>
                                </p:cTn>
                              </p:par>
                              <p:par>
                                <p:cTn id="70" presetID="2" presetClass="exit" presetSubtype="4" fill="hold" grpId="1" nodeType="withEffect">
                                  <p:stCondLst>
                                    <p:cond delay="0"/>
                                  </p:stCondLst>
                                  <p:childTnLst>
                                    <p:anim calcmode="lin" valueType="num">
                                      <p:cBhvr additive="base">
                                        <p:cTn id="71" dur="500"/>
                                        <p:tgtEl>
                                          <p:spTgt spid="15378">
                                            <p:txEl>
                                              <p:charRg st="108" end="198"/>
                                            </p:txEl>
                                          </p:spTgt>
                                        </p:tgtEl>
                                        <p:attrNameLst>
                                          <p:attrName>ppt_x</p:attrName>
                                        </p:attrNameLst>
                                      </p:cBhvr>
                                      <p:tavLst>
                                        <p:tav tm="0">
                                          <p:val>
                                            <p:strVal val="ppt_x"/>
                                          </p:val>
                                        </p:tav>
                                        <p:tav tm="100000">
                                          <p:val>
                                            <p:strVal val="ppt_x"/>
                                          </p:val>
                                        </p:tav>
                                      </p:tavLst>
                                    </p:anim>
                                    <p:anim calcmode="lin" valueType="num">
                                      <p:cBhvr additive="base">
                                        <p:cTn id="72" dur="500"/>
                                        <p:tgtEl>
                                          <p:spTgt spid="15378">
                                            <p:txEl>
                                              <p:charRg st="108" end="198"/>
                                            </p:txEl>
                                          </p:spTgt>
                                        </p:tgtEl>
                                        <p:attrNameLst>
                                          <p:attrName>ppt_y</p:attrName>
                                        </p:attrNameLst>
                                      </p:cBhvr>
                                      <p:tavLst>
                                        <p:tav tm="0">
                                          <p:val>
                                            <p:strVal val="ppt_y"/>
                                          </p:val>
                                        </p:tav>
                                        <p:tav tm="100000">
                                          <p:val>
                                            <p:strVal val="1+ppt_h/2"/>
                                          </p:val>
                                        </p:tav>
                                      </p:tavLst>
                                    </p:anim>
                                    <p:set>
                                      <p:cBhvr>
                                        <p:cTn id="73" dur="1" fill="hold">
                                          <p:stCondLst>
                                            <p:cond delay="499"/>
                                          </p:stCondLst>
                                        </p:cTn>
                                        <p:tgtEl>
                                          <p:spTgt spid="15378">
                                            <p:txEl>
                                              <p:charRg st="108" end="198"/>
                                            </p:txEl>
                                          </p:spTgt>
                                        </p:tgtEl>
                                        <p:attrNameLst>
                                          <p:attrName>style.visibility</p:attrName>
                                        </p:attrNameLst>
                                      </p:cBhvr>
                                      <p:to>
                                        <p:strVal val="hidden"/>
                                      </p:to>
                                    </p:set>
                                  </p:childTnLst>
                                </p:cTn>
                              </p:par>
                              <p:par>
                                <p:cTn id="74" presetID="2" presetClass="exit" presetSubtype="4" fill="hold" grpId="1" nodeType="withEffect">
                                  <p:stCondLst>
                                    <p:cond delay="0"/>
                                  </p:stCondLst>
                                  <p:childTnLst>
                                    <p:anim calcmode="lin" valueType="num">
                                      <p:cBhvr additive="base">
                                        <p:cTn id="75" dur="500"/>
                                        <p:tgtEl>
                                          <p:spTgt spid="15378">
                                            <p:txEl>
                                              <p:charRg st="198" end="269"/>
                                            </p:txEl>
                                          </p:spTgt>
                                        </p:tgtEl>
                                        <p:attrNameLst>
                                          <p:attrName>ppt_x</p:attrName>
                                        </p:attrNameLst>
                                      </p:cBhvr>
                                      <p:tavLst>
                                        <p:tav tm="0">
                                          <p:val>
                                            <p:strVal val="ppt_x"/>
                                          </p:val>
                                        </p:tav>
                                        <p:tav tm="100000">
                                          <p:val>
                                            <p:strVal val="ppt_x"/>
                                          </p:val>
                                        </p:tav>
                                      </p:tavLst>
                                    </p:anim>
                                    <p:anim calcmode="lin" valueType="num">
                                      <p:cBhvr additive="base">
                                        <p:cTn id="76" dur="500"/>
                                        <p:tgtEl>
                                          <p:spTgt spid="15378">
                                            <p:txEl>
                                              <p:charRg st="198" end="269"/>
                                            </p:txEl>
                                          </p:spTgt>
                                        </p:tgtEl>
                                        <p:attrNameLst>
                                          <p:attrName>ppt_y</p:attrName>
                                        </p:attrNameLst>
                                      </p:cBhvr>
                                      <p:tavLst>
                                        <p:tav tm="0">
                                          <p:val>
                                            <p:strVal val="ppt_y"/>
                                          </p:val>
                                        </p:tav>
                                        <p:tav tm="100000">
                                          <p:val>
                                            <p:strVal val="1+ppt_h/2"/>
                                          </p:val>
                                        </p:tav>
                                      </p:tavLst>
                                    </p:anim>
                                    <p:set>
                                      <p:cBhvr>
                                        <p:cTn id="77" dur="1" fill="hold">
                                          <p:stCondLst>
                                            <p:cond delay="499"/>
                                          </p:stCondLst>
                                        </p:cTn>
                                        <p:tgtEl>
                                          <p:spTgt spid="15378">
                                            <p:txEl>
                                              <p:charRg st="198" end="269"/>
                                            </p:txEl>
                                          </p:spTgt>
                                        </p:tgtEl>
                                        <p:attrNameLst>
                                          <p:attrName>style.visibility</p:attrName>
                                        </p:attrNameLst>
                                      </p:cBhvr>
                                      <p:to>
                                        <p:strVal val="hidden"/>
                                      </p:to>
                                    </p:set>
                                  </p:childTnLst>
                                </p:cTn>
                              </p:par>
                              <p:par>
                                <p:cTn id="78" presetID="2" presetClass="exit" presetSubtype="4" fill="hold" grpId="1" nodeType="withEffect">
                                  <p:stCondLst>
                                    <p:cond delay="0"/>
                                  </p:stCondLst>
                                  <p:childTnLst>
                                    <p:anim calcmode="lin" valueType="num">
                                      <p:cBhvr additive="base">
                                        <p:cTn id="79" dur="500"/>
                                        <p:tgtEl>
                                          <p:spTgt spid="15378">
                                            <p:txEl>
                                              <p:charRg st="269" end="308"/>
                                            </p:txEl>
                                          </p:spTgt>
                                        </p:tgtEl>
                                        <p:attrNameLst>
                                          <p:attrName>ppt_x</p:attrName>
                                        </p:attrNameLst>
                                      </p:cBhvr>
                                      <p:tavLst>
                                        <p:tav tm="0">
                                          <p:val>
                                            <p:strVal val="ppt_x"/>
                                          </p:val>
                                        </p:tav>
                                        <p:tav tm="100000">
                                          <p:val>
                                            <p:strVal val="ppt_x"/>
                                          </p:val>
                                        </p:tav>
                                      </p:tavLst>
                                    </p:anim>
                                    <p:anim calcmode="lin" valueType="num">
                                      <p:cBhvr additive="base">
                                        <p:cTn id="80" dur="500"/>
                                        <p:tgtEl>
                                          <p:spTgt spid="15378">
                                            <p:txEl>
                                              <p:charRg st="269" end="308"/>
                                            </p:txEl>
                                          </p:spTgt>
                                        </p:tgtEl>
                                        <p:attrNameLst>
                                          <p:attrName>ppt_y</p:attrName>
                                        </p:attrNameLst>
                                      </p:cBhvr>
                                      <p:tavLst>
                                        <p:tav tm="0">
                                          <p:val>
                                            <p:strVal val="ppt_y"/>
                                          </p:val>
                                        </p:tav>
                                        <p:tav tm="100000">
                                          <p:val>
                                            <p:strVal val="1+ppt_h/2"/>
                                          </p:val>
                                        </p:tav>
                                      </p:tavLst>
                                    </p:anim>
                                    <p:set>
                                      <p:cBhvr>
                                        <p:cTn id="81" dur="1" fill="hold">
                                          <p:stCondLst>
                                            <p:cond delay="499"/>
                                          </p:stCondLst>
                                        </p:cTn>
                                        <p:tgtEl>
                                          <p:spTgt spid="15378">
                                            <p:txEl>
                                              <p:charRg st="269" end="308"/>
                                            </p:txEl>
                                          </p:spTgt>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8" presetClass="entr" presetSubtype="16" fill="hold" grpId="0" nodeType="clickEffect">
                                  <p:stCondLst>
                                    <p:cond delay="0"/>
                                  </p:stCondLst>
                                  <p:childTnLst>
                                    <p:set>
                                      <p:cBhvr>
                                        <p:cTn id="85" dur="1" fill="hold">
                                          <p:stCondLst>
                                            <p:cond delay="0"/>
                                          </p:stCondLst>
                                        </p:cTn>
                                        <p:tgtEl>
                                          <p:spTgt spid="15379"/>
                                        </p:tgtEl>
                                        <p:attrNameLst>
                                          <p:attrName>style.visibility</p:attrName>
                                        </p:attrNameLst>
                                      </p:cBhvr>
                                      <p:to>
                                        <p:strVal val="visible"/>
                                      </p:to>
                                    </p:set>
                                    <p:animEffect transition="in" filter="diamond(in)">
                                      <p:cBhvr>
                                        <p:cTn id="86" dur="2000"/>
                                        <p:tgtEl>
                                          <p:spTgt spid="15379"/>
                                        </p:tgtEl>
                                      </p:cBhvr>
                                    </p:animEffect>
                                  </p:childTnLst>
                                </p:cTn>
                              </p:par>
                            </p:childTnLst>
                          </p:cTn>
                        </p:par>
                      </p:childTnLst>
                    </p:cTn>
                  </p:par>
                  <p:par>
                    <p:cTn id="87" fill="hold">
                      <p:stCondLst>
                        <p:cond delay="indefinite"/>
                      </p:stCondLst>
                      <p:childTnLst>
                        <p:par>
                          <p:cTn id="88" fill="hold">
                            <p:stCondLst>
                              <p:cond delay="0"/>
                            </p:stCondLst>
                            <p:childTnLst>
                              <p:par>
                                <p:cTn id="89" presetID="13" presetClass="entr" presetSubtype="16" fill="hold" nodeType="clickEffect">
                                  <p:stCondLst>
                                    <p:cond delay="0"/>
                                  </p:stCondLst>
                                  <p:childTnLst>
                                    <p:set>
                                      <p:cBhvr>
                                        <p:cTn id="90" dur="1" fill="hold">
                                          <p:stCondLst>
                                            <p:cond delay="0"/>
                                          </p:stCondLst>
                                        </p:cTn>
                                        <p:tgtEl>
                                          <p:spTgt spid="15362"/>
                                        </p:tgtEl>
                                        <p:attrNameLst>
                                          <p:attrName>style.visibility</p:attrName>
                                        </p:attrNameLst>
                                      </p:cBhvr>
                                      <p:to>
                                        <p:strVal val="visible"/>
                                      </p:to>
                                    </p:set>
                                    <p:animEffect transition="in" filter="plus(in)">
                                      <p:cBhvr>
                                        <p:cTn id="91" dur="2000"/>
                                        <p:tgtEl>
                                          <p:spTgt spid="15362"/>
                                        </p:tgtEl>
                                      </p:cBhvr>
                                    </p:animEffect>
                                  </p:childTnLst>
                                </p:cTn>
                              </p:par>
                              <p:par>
                                <p:cTn id="92" presetID="13" presetClass="entr" presetSubtype="16" fill="hold" grpId="0" nodeType="withEffect">
                                  <p:stCondLst>
                                    <p:cond delay="0"/>
                                  </p:stCondLst>
                                  <p:childTnLst>
                                    <p:set>
                                      <p:cBhvr>
                                        <p:cTn id="93" dur="1" fill="hold">
                                          <p:stCondLst>
                                            <p:cond delay="0"/>
                                          </p:stCondLst>
                                        </p:cTn>
                                        <p:tgtEl>
                                          <p:spTgt spid="15365"/>
                                        </p:tgtEl>
                                        <p:attrNameLst>
                                          <p:attrName>style.visibility</p:attrName>
                                        </p:attrNameLst>
                                      </p:cBhvr>
                                      <p:to>
                                        <p:strVal val="visible"/>
                                      </p:to>
                                    </p:set>
                                    <p:animEffect transition="in" filter="plus(in)">
                                      <p:cBhvr>
                                        <p:cTn id="94" dur="2000"/>
                                        <p:tgtEl>
                                          <p:spTgt spid="15365"/>
                                        </p:tgtEl>
                                      </p:cBhvr>
                                    </p:animEffect>
                                  </p:childTnLst>
                                </p:cTn>
                              </p:par>
                            </p:childTnLst>
                          </p:cTn>
                        </p:par>
                      </p:childTnLst>
                    </p:cTn>
                  </p:par>
                  <p:par>
                    <p:cTn id="95" fill="hold">
                      <p:stCondLst>
                        <p:cond delay="indefinite"/>
                      </p:stCondLst>
                      <p:childTnLst>
                        <p:par>
                          <p:cTn id="96" fill="hold">
                            <p:stCondLst>
                              <p:cond delay="0"/>
                            </p:stCondLst>
                            <p:childTnLst>
                              <p:par>
                                <p:cTn id="97" presetID="8" presetClass="exit" presetSubtype="16" fill="hold" nodeType="clickEffect">
                                  <p:stCondLst>
                                    <p:cond delay="0"/>
                                  </p:stCondLst>
                                  <p:childTnLst>
                                    <p:animEffect transition="out" filter="diamond(in)">
                                      <p:cBhvr>
                                        <p:cTn id="98" dur="2000"/>
                                        <p:tgtEl>
                                          <p:spTgt spid="15362"/>
                                        </p:tgtEl>
                                      </p:cBhvr>
                                    </p:animEffect>
                                    <p:set>
                                      <p:cBhvr>
                                        <p:cTn id="99" dur="1" fill="hold">
                                          <p:stCondLst>
                                            <p:cond delay="1999"/>
                                          </p:stCondLst>
                                        </p:cTn>
                                        <p:tgtEl>
                                          <p:spTgt spid="15362"/>
                                        </p:tgtEl>
                                        <p:attrNameLst>
                                          <p:attrName>style.visibility</p:attrName>
                                        </p:attrNameLst>
                                      </p:cBhvr>
                                      <p:to>
                                        <p:strVal val="hidden"/>
                                      </p:to>
                                    </p:set>
                                  </p:childTnLst>
                                </p:cTn>
                              </p:par>
                              <p:par>
                                <p:cTn id="100" presetID="8" presetClass="exit" presetSubtype="16" fill="hold" grpId="1" nodeType="withEffect">
                                  <p:stCondLst>
                                    <p:cond delay="0"/>
                                  </p:stCondLst>
                                  <p:childTnLst>
                                    <p:animEffect transition="out" filter="diamond(in)">
                                      <p:cBhvr>
                                        <p:cTn id="101" dur="2000"/>
                                        <p:tgtEl>
                                          <p:spTgt spid="15365"/>
                                        </p:tgtEl>
                                      </p:cBhvr>
                                    </p:animEffect>
                                    <p:set>
                                      <p:cBhvr>
                                        <p:cTn id="102" dur="1" fill="hold">
                                          <p:stCondLst>
                                            <p:cond delay="1999"/>
                                          </p:stCondLst>
                                        </p:cTn>
                                        <p:tgtEl>
                                          <p:spTgt spid="15365"/>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41" presetClass="entr" presetSubtype="0" fill="hold" grpId="0" nodeType="clickEffect">
                                  <p:stCondLst>
                                    <p:cond delay="0"/>
                                  </p:stCondLst>
                                  <p:iterate type="lt">
                                    <p:tmPct val="10000"/>
                                  </p:iterate>
                                  <p:childTnLst>
                                    <p:set>
                                      <p:cBhvr>
                                        <p:cTn id="106" dur="1" fill="hold">
                                          <p:stCondLst>
                                            <p:cond delay="0"/>
                                          </p:stCondLst>
                                        </p:cTn>
                                        <p:tgtEl>
                                          <p:spTgt spid="15374"/>
                                        </p:tgtEl>
                                        <p:attrNameLst>
                                          <p:attrName>style.visibility</p:attrName>
                                        </p:attrNameLst>
                                      </p:cBhvr>
                                      <p:to>
                                        <p:strVal val="visible"/>
                                      </p:to>
                                    </p:set>
                                    <p:anim calcmode="lin" valueType="num">
                                      <p:cBhvr>
                                        <p:cTn id="107" dur="500" fill="hold"/>
                                        <p:tgtEl>
                                          <p:spTgt spid="15374"/>
                                        </p:tgtEl>
                                        <p:attrNameLst>
                                          <p:attrName>ppt_x</p:attrName>
                                        </p:attrNameLst>
                                      </p:cBhvr>
                                      <p:tavLst>
                                        <p:tav tm="0">
                                          <p:val>
                                            <p:strVal val="#ppt_x"/>
                                          </p:val>
                                        </p:tav>
                                        <p:tav tm="50000">
                                          <p:val>
                                            <p:strVal val="#ppt_x+.1"/>
                                          </p:val>
                                        </p:tav>
                                        <p:tav tm="100000">
                                          <p:val>
                                            <p:strVal val="#ppt_x"/>
                                          </p:val>
                                        </p:tav>
                                      </p:tavLst>
                                    </p:anim>
                                    <p:anim calcmode="lin" valueType="num">
                                      <p:cBhvr>
                                        <p:cTn id="108" dur="500" fill="hold"/>
                                        <p:tgtEl>
                                          <p:spTgt spid="15374"/>
                                        </p:tgtEl>
                                        <p:attrNameLst>
                                          <p:attrName>ppt_y</p:attrName>
                                        </p:attrNameLst>
                                      </p:cBhvr>
                                      <p:tavLst>
                                        <p:tav tm="0">
                                          <p:val>
                                            <p:strVal val="#ppt_y"/>
                                          </p:val>
                                        </p:tav>
                                        <p:tav tm="100000">
                                          <p:val>
                                            <p:strVal val="#ppt_y"/>
                                          </p:val>
                                        </p:tav>
                                      </p:tavLst>
                                    </p:anim>
                                    <p:anim calcmode="lin" valueType="num">
                                      <p:cBhvr>
                                        <p:cTn id="109" dur="500" fill="hold"/>
                                        <p:tgtEl>
                                          <p:spTgt spid="15374"/>
                                        </p:tgtEl>
                                        <p:attrNameLst>
                                          <p:attrName>ppt_h</p:attrName>
                                        </p:attrNameLst>
                                      </p:cBhvr>
                                      <p:tavLst>
                                        <p:tav tm="0">
                                          <p:val>
                                            <p:strVal val="#ppt_h/10"/>
                                          </p:val>
                                        </p:tav>
                                        <p:tav tm="50000">
                                          <p:val>
                                            <p:strVal val="#ppt_h+.01"/>
                                          </p:val>
                                        </p:tav>
                                        <p:tav tm="100000">
                                          <p:val>
                                            <p:strVal val="#ppt_h"/>
                                          </p:val>
                                        </p:tav>
                                      </p:tavLst>
                                    </p:anim>
                                    <p:anim calcmode="lin" valueType="num">
                                      <p:cBhvr>
                                        <p:cTn id="110" dur="500" fill="hold"/>
                                        <p:tgtEl>
                                          <p:spTgt spid="15374"/>
                                        </p:tgtEl>
                                        <p:attrNameLst>
                                          <p:attrName>ppt_w</p:attrName>
                                        </p:attrNameLst>
                                      </p:cBhvr>
                                      <p:tavLst>
                                        <p:tav tm="0">
                                          <p:val>
                                            <p:strVal val="#ppt_w/10"/>
                                          </p:val>
                                        </p:tav>
                                        <p:tav tm="50000">
                                          <p:val>
                                            <p:strVal val="#ppt_w+.01"/>
                                          </p:val>
                                        </p:tav>
                                        <p:tav tm="100000">
                                          <p:val>
                                            <p:strVal val="#ppt_w"/>
                                          </p:val>
                                        </p:tav>
                                      </p:tavLst>
                                    </p:anim>
                                    <p:animEffect transition="in" filter="fade">
                                      <p:cBhvr>
                                        <p:cTn id="111" dur="500" tmFilter="0,0; .5, 1; 1, 1"/>
                                        <p:tgtEl>
                                          <p:spTgt spid="15374"/>
                                        </p:tgtEl>
                                      </p:cBhvr>
                                    </p:animEffect>
                                  </p:childTnLst>
                                </p:cTn>
                              </p:par>
                            </p:childTnLst>
                          </p:cTn>
                        </p:par>
                      </p:childTnLst>
                    </p:cTn>
                  </p:par>
                  <p:par>
                    <p:cTn id="112" fill="hold">
                      <p:stCondLst>
                        <p:cond delay="indefinite"/>
                      </p:stCondLst>
                      <p:childTnLst>
                        <p:par>
                          <p:cTn id="113" fill="hold">
                            <p:stCondLst>
                              <p:cond delay="0"/>
                            </p:stCondLst>
                            <p:childTnLst>
                              <p:par>
                                <p:cTn id="114" presetID="40" presetClass="entr" presetSubtype="0" fill="hold" nodeType="clickEffect">
                                  <p:stCondLst>
                                    <p:cond delay="0"/>
                                  </p:stCondLst>
                                  <p:iterate type="lt">
                                    <p:tmPct val="10000"/>
                                  </p:iterate>
                                  <p:childTnLst>
                                    <p:set>
                                      <p:cBhvr>
                                        <p:cTn id="115" dur="1" fill="hold">
                                          <p:stCondLst>
                                            <p:cond delay="0"/>
                                          </p:stCondLst>
                                        </p:cTn>
                                        <p:tgtEl>
                                          <p:spTgt spid="15375">
                                            <p:txEl>
                                              <p:charRg st="0" end="91"/>
                                            </p:txEl>
                                          </p:spTgt>
                                        </p:tgtEl>
                                        <p:attrNameLst>
                                          <p:attrName>style.visibility</p:attrName>
                                        </p:attrNameLst>
                                      </p:cBhvr>
                                      <p:to>
                                        <p:strVal val="visible"/>
                                      </p:to>
                                    </p:set>
                                    <p:animEffect transition="in" filter="fade">
                                      <p:cBhvr>
                                        <p:cTn id="116" dur="1000"/>
                                        <p:tgtEl>
                                          <p:spTgt spid="15375">
                                            <p:txEl>
                                              <p:charRg st="0" end="91"/>
                                            </p:txEl>
                                          </p:spTgt>
                                        </p:tgtEl>
                                      </p:cBhvr>
                                    </p:animEffect>
                                    <p:anim calcmode="lin" valueType="num">
                                      <p:cBhvr>
                                        <p:cTn id="117" dur="1000" fill="hold"/>
                                        <p:tgtEl>
                                          <p:spTgt spid="15375">
                                            <p:txEl>
                                              <p:charRg st="0" end="91"/>
                                            </p:txEl>
                                          </p:spTgt>
                                        </p:tgtEl>
                                        <p:attrNameLst>
                                          <p:attrName>ppt_x</p:attrName>
                                        </p:attrNameLst>
                                      </p:cBhvr>
                                      <p:tavLst>
                                        <p:tav tm="0">
                                          <p:val>
                                            <p:strVal val="#ppt_x-.1"/>
                                          </p:val>
                                        </p:tav>
                                        <p:tav tm="100000">
                                          <p:val>
                                            <p:strVal val="#ppt_x"/>
                                          </p:val>
                                        </p:tav>
                                      </p:tavLst>
                                    </p:anim>
                                    <p:anim calcmode="lin" valueType="num">
                                      <p:cBhvr>
                                        <p:cTn id="118" dur="1000" fill="hold"/>
                                        <p:tgtEl>
                                          <p:spTgt spid="15375">
                                            <p:txEl>
                                              <p:charRg st="0" end="91"/>
                                            </p:txEl>
                                          </p:spTgt>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40" presetClass="entr" presetSubtype="0" fill="hold" grpId="0" nodeType="clickEffect">
                                  <p:stCondLst>
                                    <p:cond delay="0"/>
                                  </p:stCondLst>
                                  <p:iterate type="lt">
                                    <p:tmPct val="10000"/>
                                  </p:iterate>
                                  <p:childTnLst>
                                    <p:set>
                                      <p:cBhvr>
                                        <p:cTn id="122" dur="1" fill="hold">
                                          <p:stCondLst>
                                            <p:cond delay="0"/>
                                          </p:stCondLst>
                                        </p:cTn>
                                        <p:tgtEl>
                                          <p:spTgt spid="15376"/>
                                        </p:tgtEl>
                                        <p:attrNameLst>
                                          <p:attrName>style.visibility</p:attrName>
                                        </p:attrNameLst>
                                      </p:cBhvr>
                                      <p:to>
                                        <p:strVal val="visible"/>
                                      </p:to>
                                    </p:set>
                                    <p:animEffect transition="in" filter="fade">
                                      <p:cBhvr>
                                        <p:cTn id="123" dur="1000"/>
                                        <p:tgtEl>
                                          <p:spTgt spid="15376"/>
                                        </p:tgtEl>
                                      </p:cBhvr>
                                    </p:animEffect>
                                    <p:anim calcmode="lin" valueType="num">
                                      <p:cBhvr>
                                        <p:cTn id="124" dur="1000" fill="hold"/>
                                        <p:tgtEl>
                                          <p:spTgt spid="15376"/>
                                        </p:tgtEl>
                                        <p:attrNameLst>
                                          <p:attrName>ppt_x</p:attrName>
                                        </p:attrNameLst>
                                      </p:cBhvr>
                                      <p:tavLst>
                                        <p:tav tm="0">
                                          <p:val>
                                            <p:strVal val="#ppt_x-.1"/>
                                          </p:val>
                                        </p:tav>
                                        <p:tav tm="100000">
                                          <p:val>
                                            <p:strVal val="#ppt_x"/>
                                          </p:val>
                                        </p:tav>
                                      </p:tavLst>
                                    </p:anim>
                                    <p:anim calcmode="lin" valueType="num">
                                      <p:cBhvr>
                                        <p:cTn id="125" dur="1000" fill="hold"/>
                                        <p:tgtEl>
                                          <p:spTgt spid="153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5" grpId="1"/>
      <p:bldP spid="15371" grpId="0"/>
      <p:bldP spid="15372" grpId="0"/>
      <p:bldP spid="15373" grpId="0"/>
      <p:bldP spid="15374" grpId="0"/>
      <p:bldP spid="15376" grpId="0"/>
      <p:bldP spid="15378" grpId="0" build="allAtOnce"/>
      <p:bldP spid="15378" grpId="1" uiExpand="1" build="allAtOnce"/>
      <p:bldP spid="15379" grpId="0"/>
      <p:bldP spid="15380" grpId="0" animBg="1"/>
      <p:bldP spid="15380" grpId="1" animBg="1"/>
      <p:bldP spid="15380"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6386" name="Picture 16385" descr="2"/>
          <p:cNvPicPr>
            <a:picLocks noChangeAspect="1"/>
          </p:cNvPicPr>
          <p:nvPr/>
        </p:nvPicPr>
        <p:blipFill>
          <a:blip r:embed="rId1"/>
          <a:stretch>
            <a:fillRect/>
          </a:stretch>
        </p:blipFill>
        <p:spPr>
          <a:xfrm>
            <a:off x="762000" y="4267200"/>
            <a:ext cx="762000" cy="685800"/>
          </a:xfrm>
          <a:prstGeom prst="rect">
            <a:avLst/>
          </a:prstGeom>
          <a:noFill/>
          <a:ln w="9525">
            <a:noFill/>
          </a:ln>
        </p:spPr>
      </p:pic>
      <p:sp>
        <p:nvSpPr>
          <p:cNvPr id="16388" name="Text Box 16387"/>
          <p:cNvSpPr txBox="1"/>
          <p:nvPr/>
        </p:nvSpPr>
        <p:spPr>
          <a:xfrm>
            <a:off x="1600200" y="4343400"/>
            <a:ext cx="70866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i="1" err="1">
                <a:solidFill>
                  <a:srgbClr val="CC3399"/>
                </a:solidFill>
              </a:rPr>
              <a:t>Phong</a:t>
            </a:r>
            <a:r>
              <a:rPr sz="2400" b="1" i="1">
                <a:solidFill>
                  <a:srgbClr val="CC3399"/>
                </a:solidFill>
              </a:rPr>
              <a:t> </a:t>
            </a:r>
            <a:r>
              <a:rPr sz="2400" b="1" i="1" err="1">
                <a:solidFill>
                  <a:srgbClr val="CC3399"/>
                </a:solidFill>
              </a:rPr>
              <a:t>trào</a:t>
            </a:r>
            <a:r>
              <a:rPr sz="2400" b="1" i="1">
                <a:solidFill>
                  <a:srgbClr val="CC3399"/>
                </a:solidFill>
              </a:rPr>
              <a:t> ở </a:t>
            </a:r>
            <a:r>
              <a:rPr sz="2400" b="1" i="1" err="1">
                <a:solidFill>
                  <a:srgbClr val="CC3399"/>
                </a:solidFill>
              </a:rPr>
              <a:t>Nghệ</a:t>
            </a:r>
            <a:r>
              <a:rPr sz="2400" b="1" i="1">
                <a:solidFill>
                  <a:srgbClr val="CC3399"/>
                </a:solidFill>
              </a:rPr>
              <a:t> - </a:t>
            </a:r>
            <a:r>
              <a:rPr sz="2400" b="1" i="1" err="1">
                <a:solidFill>
                  <a:srgbClr val="CC3399"/>
                </a:solidFill>
              </a:rPr>
              <a:t>Tĩnh</a:t>
            </a:r>
            <a:r>
              <a:rPr sz="2400" b="1" i="1">
                <a:solidFill>
                  <a:srgbClr val="CC3399"/>
                </a:solidFill>
              </a:rPr>
              <a:t> </a:t>
            </a:r>
            <a:r>
              <a:rPr sz="2400" b="1" i="1" err="1">
                <a:solidFill>
                  <a:srgbClr val="CC3399"/>
                </a:solidFill>
              </a:rPr>
              <a:t>diễn</a:t>
            </a:r>
            <a:r>
              <a:rPr sz="2400" b="1" i="1">
                <a:solidFill>
                  <a:srgbClr val="CC3399"/>
                </a:solidFill>
              </a:rPr>
              <a:t> </a:t>
            </a:r>
            <a:r>
              <a:rPr sz="2400" b="1" i="1" err="1">
                <a:solidFill>
                  <a:srgbClr val="CC3399"/>
                </a:solidFill>
              </a:rPr>
              <a:t>ra</a:t>
            </a:r>
            <a:r>
              <a:rPr sz="2400" b="1" i="1">
                <a:solidFill>
                  <a:srgbClr val="CC3399"/>
                </a:solidFill>
              </a:rPr>
              <a:t> </a:t>
            </a:r>
            <a:r>
              <a:rPr sz="2400" b="1" i="1" err="1">
                <a:solidFill>
                  <a:srgbClr val="CC3399"/>
                </a:solidFill>
              </a:rPr>
              <a:t>như</a:t>
            </a:r>
            <a:r>
              <a:rPr sz="2400" b="1" i="1">
                <a:solidFill>
                  <a:srgbClr val="CC3399"/>
                </a:solidFill>
              </a:rPr>
              <a:t> </a:t>
            </a:r>
            <a:r>
              <a:rPr sz="2400" b="1" i="1" err="1">
                <a:solidFill>
                  <a:srgbClr val="CC3399"/>
                </a:solidFill>
              </a:rPr>
              <a:t>thế</a:t>
            </a:r>
            <a:r>
              <a:rPr sz="2400" b="1" i="1">
                <a:solidFill>
                  <a:srgbClr val="CC3399"/>
                </a:solidFill>
              </a:rPr>
              <a:t> </a:t>
            </a:r>
            <a:r>
              <a:rPr sz="2400" b="1" i="1" err="1">
                <a:solidFill>
                  <a:srgbClr val="CC3399"/>
                </a:solidFill>
              </a:rPr>
              <a:t>nào</a:t>
            </a:r>
            <a:r>
              <a:rPr sz="2400" b="1" i="1">
                <a:solidFill>
                  <a:srgbClr val="CC3399"/>
                </a:solidFill>
              </a:rPr>
              <a:t> ?</a:t>
            </a:r>
            <a:endParaRPr sz="2400" b="1" i="1"/>
          </a:p>
        </p:txBody>
      </p:sp>
      <p:sp>
        <p:nvSpPr>
          <p:cNvPr id="16389" name="Oval 16388"/>
          <p:cNvSpPr/>
          <p:nvPr/>
        </p:nvSpPr>
        <p:spPr>
          <a:xfrm>
            <a:off x="3733800" y="152400"/>
            <a:ext cx="15240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16390" name="Text Box 16389"/>
          <p:cNvSpPr txBox="1"/>
          <p:nvPr/>
        </p:nvSpPr>
        <p:spPr>
          <a:xfrm>
            <a:off x="990600" y="7620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16391" name="Text Box 16390"/>
          <p:cNvSpPr txBox="1"/>
          <p:nvPr/>
        </p:nvSpPr>
        <p:spPr>
          <a:xfrm>
            <a:off x="304800" y="1295400"/>
            <a:ext cx="8534400" cy="946150"/>
          </a:xfrm>
          <a:prstGeom prst="rect">
            <a:avLst/>
          </a:prstGeom>
          <a:noFill/>
          <a:ln w="9525">
            <a:noFill/>
          </a:ln>
        </p:spPr>
        <p:txBody>
          <a:bodyPr>
            <a:spAutoFit/>
          </a:bodyPr>
          <a:p>
            <a:pPr>
              <a:spcBef>
                <a:spcPct val="50000"/>
              </a:spcBef>
            </a:pPr>
            <a:r>
              <a:rPr sz="2800" b="1">
                <a:solidFill>
                  <a:schemeClr val="hlink"/>
                </a:solidFill>
              </a:rPr>
              <a:t>II - </a:t>
            </a:r>
            <a:r>
              <a:rPr sz="2800" b="1" u="sng" err="1">
                <a:solidFill>
                  <a:schemeClr val="hlink"/>
                </a:solidFill>
              </a:rPr>
              <a:t>Phong</a:t>
            </a:r>
            <a:r>
              <a:rPr sz="2800" b="1" u="sng">
                <a:solidFill>
                  <a:schemeClr val="hlink"/>
                </a:solidFill>
              </a:rPr>
              <a:t> </a:t>
            </a:r>
            <a:r>
              <a:rPr sz="2800" b="1" u="sng" err="1">
                <a:solidFill>
                  <a:schemeClr val="hlink"/>
                </a:solidFill>
              </a:rPr>
              <a:t>trào</a:t>
            </a:r>
            <a:r>
              <a:rPr sz="2800" b="1" u="sng">
                <a:solidFill>
                  <a:schemeClr val="hlink"/>
                </a:solidFill>
              </a:rPr>
              <a:t> </a:t>
            </a:r>
            <a:r>
              <a:rPr sz="2800" b="1" u="sng" err="1">
                <a:solidFill>
                  <a:schemeClr val="hlink"/>
                </a:solidFill>
              </a:rPr>
              <a:t>cách</a:t>
            </a:r>
            <a:r>
              <a:rPr sz="2800" b="1" u="sng">
                <a:solidFill>
                  <a:schemeClr val="hlink"/>
                </a:solidFill>
              </a:rPr>
              <a:t> </a:t>
            </a:r>
            <a:r>
              <a:rPr sz="2800" b="1" u="sng" err="1">
                <a:solidFill>
                  <a:schemeClr val="hlink"/>
                </a:solidFill>
              </a:rPr>
              <a:t>mạng</a:t>
            </a:r>
            <a:r>
              <a:rPr sz="2800" b="1" u="sng">
                <a:solidFill>
                  <a:schemeClr val="hlink"/>
                </a:solidFill>
              </a:rPr>
              <a:t> 1930 – 1931 </a:t>
            </a:r>
            <a:r>
              <a:rPr sz="2800" b="1" u="sng" err="1">
                <a:solidFill>
                  <a:schemeClr val="hlink"/>
                </a:solidFill>
              </a:rPr>
              <a:t>với</a:t>
            </a:r>
            <a:r>
              <a:rPr sz="2800" b="1" u="sng">
                <a:solidFill>
                  <a:schemeClr val="hlink"/>
                </a:solidFill>
              </a:rPr>
              <a:t> </a:t>
            </a:r>
            <a:r>
              <a:rPr sz="2800" b="1" u="sng" err="1">
                <a:solidFill>
                  <a:schemeClr val="hlink"/>
                </a:solidFill>
              </a:rPr>
              <a:t>đỉnh</a:t>
            </a:r>
            <a:r>
              <a:rPr sz="2800" b="1" u="sng">
                <a:solidFill>
                  <a:schemeClr val="hlink"/>
                </a:solidFill>
              </a:rPr>
              <a:t> </a:t>
            </a:r>
            <a:r>
              <a:rPr sz="2800" b="1" u="sng" err="1">
                <a:solidFill>
                  <a:schemeClr val="hlink"/>
                </a:solidFill>
              </a:rPr>
              <a:t>cao</a:t>
            </a:r>
            <a:r>
              <a:rPr sz="2800" b="1" u="sng">
                <a:solidFill>
                  <a:schemeClr val="hlink"/>
                </a:solidFill>
              </a:rPr>
              <a:t> </a:t>
            </a:r>
            <a:r>
              <a:rPr sz="2800" b="1" u="sng" err="1">
                <a:solidFill>
                  <a:schemeClr val="hlink"/>
                </a:solidFill>
              </a:rPr>
              <a:t>xô</a:t>
            </a:r>
            <a:r>
              <a:rPr sz="2800" b="1" u="sng">
                <a:solidFill>
                  <a:schemeClr val="hlink"/>
                </a:solidFill>
              </a:rPr>
              <a:t> </a:t>
            </a:r>
            <a:r>
              <a:rPr sz="2800" b="1" u="sng" err="1">
                <a:solidFill>
                  <a:schemeClr val="hlink"/>
                </a:solidFill>
              </a:rPr>
              <a:t>viết</a:t>
            </a:r>
            <a:r>
              <a:rPr sz="2800" b="1" u="sng">
                <a:solidFill>
                  <a:schemeClr val="hlink"/>
                </a:solidFill>
              </a:rPr>
              <a:t> </a:t>
            </a:r>
            <a:r>
              <a:rPr sz="2800" b="1" u="sng" err="1">
                <a:solidFill>
                  <a:schemeClr val="hlink"/>
                </a:solidFill>
              </a:rPr>
              <a:t>Nghệ-Tĩnh</a:t>
            </a:r>
            <a:endParaRPr sz="2800" b="1" u="sng">
              <a:solidFill>
                <a:schemeClr val="hlink"/>
              </a:solidFill>
            </a:endParaRPr>
          </a:p>
        </p:txBody>
      </p:sp>
      <p:sp>
        <p:nvSpPr>
          <p:cNvPr id="16392" name="Text Box 16391"/>
          <p:cNvSpPr txBox="1"/>
          <p:nvPr/>
        </p:nvSpPr>
        <p:spPr>
          <a:xfrm>
            <a:off x="457200" y="2209800"/>
            <a:ext cx="63246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a:solidFill>
                  <a:srgbClr val="0000FF"/>
                </a:solidFill>
              </a:rPr>
              <a:t>1. </a:t>
            </a:r>
            <a:r>
              <a:rPr sz="2400" b="1" u="sng" err="1">
                <a:solidFill>
                  <a:srgbClr val="0000FF"/>
                </a:solidFill>
              </a:rPr>
              <a:t>Phong</a:t>
            </a:r>
            <a:r>
              <a:rPr sz="2400" b="1" u="sng">
                <a:solidFill>
                  <a:srgbClr val="0000FF"/>
                </a:solidFill>
              </a:rPr>
              <a:t> </a:t>
            </a:r>
            <a:r>
              <a:rPr sz="2400" b="1" u="sng" err="1">
                <a:solidFill>
                  <a:srgbClr val="0000FF"/>
                </a:solidFill>
              </a:rPr>
              <a:t>trào</a:t>
            </a:r>
            <a:r>
              <a:rPr sz="2400" b="1" u="sng">
                <a:solidFill>
                  <a:srgbClr val="0000FF"/>
                </a:solidFill>
              </a:rPr>
              <a:t> </a:t>
            </a:r>
            <a:r>
              <a:rPr sz="2400" b="1" u="sng" err="1">
                <a:solidFill>
                  <a:srgbClr val="0000FF"/>
                </a:solidFill>
              </a:rPr>
              <a:t>cách</a:t>
            </a:r>
            <a:r>
              <a:rPr sz="2400" b="1" u="sng">
                <a:solidFill>
                  <a:srgbClr val="0000FF"/>
                </a:solidFill>
              </a:rPr>
              <a:t> </a:t>
            </a:r>
            <a:r>
              <a:rPr sz="2400" b="1" u="sng" err="1">
                <a:solidFill>
                  <a:srgbClr val="0000FF"/>
                </a:solidFill>
              </a:rPr>
              <a:t>mạng</a:t>
            </a:r>
            <a:r>
              <a:rPr sz="2400" b="1" u="sng">
                <a:solidFill>
                  <a:srgbClr val="0000FF"/>
                </a:solidFill>
              </a:rPr>
              <a:t> 1930 – 1931</a:t>
            </a:r>
            <a:r>
              <a:rPr sz="2400" u="sng">
                <a:solidFill>
                  <a:srgbClr val="0000FF"/>
                </a:solidFill>
              </a:rPr>
              <a:t> </a:t>
            </a:r>
            <a:endParaRPr sz="2400" u="sng">
              <a:solidFill>
                <a:srgbClr val="0000FF"/>
              </a:solidFill>
            </a:endParaRPr>
          </a:p>
        </p:txBody>
      </p:sp>
      <p:sp>
        <p:nvSpPr>
          <p:cNvPr id="16393" name="Text Box 16392"/>
          <p:cNvSpPr txBox="1"/>
          <p:nvPr/>
        </p:nvSpPr>
        <p:spPr>
          <a:xfrm>
            <a:off x="533400" y="2667000"/>
            <a:ext cx="63246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a:solidFill>
                  <a:srgbClr val="FF9900"/>
                </a:solidFill>
              </a:rPr>
              <a:t>a. </a:t>
            </a:r>
            <a:r>
              <a:rPr sz="2400" b="1" u="sng" err="1">
                <a:solidFill>
                  <a:srgbClr val="FF9900"/>
                </a:solidFill>
              </a:rPr>
              <a:t>Nguyên</a:t>
            </a:r>
            <a:r>
              <a:rPr sz="2400" b="1" u="sng">
                <a:solidFill>
                  <a:srgbClr val="FF9900"/>
                </a:solidFill>
              </a:rPr>
              <a:t> </a:t>
            </a:r>
            <a:r>
              <a:rPr sz="2400" b="1" u="sng" err="1">
                <a:solidFill>
                  <a:srgbClr val="FF9900"/>
                </a:solidFill>
              </a:rPr>
              <a:t>nhân</a:t>
            </a:r>
            <a:endParaRPr sz="2400" u="sng">
              <a:solidFill>
                <a:srgbClr val="FF9900"/>
              </a:solidFill>
            </a:endParaRPr>
          </a:p>
        </p:txBody>
      </p:sp>
      <p:sp>
        <p:nvSpPr>
          <p:cNvPr id="16397" name="Text Box 16396"/>
          <p:cNvSpPr txBox="1"/>
          <p:nvPr/>
        </p:nvSpPr>
        <p:spPr>
          <a:xfrm>
            <a:off x="533400" y="3124200"/>
            <a:ext cx="5181600" cy="457200"/>
          </a:xfrm>
          <a:prstGeom prst="rect">
            <a:avLst/>
          </a:prstGeom>
          <a:noFill/>
          <a:ln w="9525">
            <a:noFill/>
          </a:ln>
        </p:spPr>
        <p:txBody>
          <a:bodyPr>
            <a:spAutoFit/>
          </a:bodyPr>
          <a:p>
            <a:pPr>
              <a:spcBef>
                <a:spcPct val="50000"/>
              </a:spcBef>
            </a:pPr>
            <a:r>
              <a:rPr sz="2400" b="1">
                <a:solidFill>
                  <a:srgbClr val="FF9900"/>
                </a:solidFill>
              </a:rPr>
              <a:t>b. </a:t>
            </a:r>
            <a:r>
              <a:rPr sz="2400" b="1" u="sng" err="1">
                <a:solidFill>
                  <a:srgbClr val="FF9900"/>
                </a:solidFill>
              </a:rPr>
              <a:t>Diễn</a:t>
            </a:r>
            <a:r>
              <a:rPr sz="2400" b="1" u="sng">
                <a:solidFill>
                  <a:srgbClr val="FF9900"/>
                </a:solidFill>
              </a:rPr>
              <a:t> </a:t>
            </a:r>
            <a:r>
              <a:rPr sz="2400" b="1" u="sng" err="1">
                <a:solidFill>
                  <a:srgbClr val="FF9900"/>
                </a:solidFill>
              </a:rPr>
              <a:t>biến</a:t>
            </a:r>
            <a:endParaRPr sz="2400" b="1" u="sng">
              <a:solidFill>
                <a:srgbClr val="FF9900"/>
              </a:solidFill>
            </a:endParaRPr>
          </a:p>
        </p:txBody>
      </p:sp>
      <p:sp>
        <p:nvSpPr>
          <p:cNvPr id="16398" name="Rectangles 16397"/>
          <p:cNvSpPr/>
          <p:nvPr/>
        </p:nvSpPr>
        <p:spPr>
          <a:xfrm>
            <a:off x="533400" y="3810000"/>
            <a:ext cx="8229600" cy="17526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FFFFFF"/>
                  </a:outerShdw>
                </a:effectLst>
                <a:latin typeface="Arial" panose="020B0604020202020204" pitchFamily="34" charset="0"/>
              </a:defRPr>
            </a:lvl1pPr>
          </a:lstStyle>
          <a:p>
            <a:pPr lvl="0" algn="l"/>
            <a:r>
              <a:rPr sz="2400">
                <a:solidFill>
                  <a:schemeClr val="tx1"/>
                </a:solidFill>
                <a:effectLst/>
              </a:rPr>
              <a:t>+ </a:t>
            </a:r>
            <a:r>
              <a:rPr sz="2400" err="1">
                <a:solidFill>
                  <a:schemeClr val="tx1"/>
                </a:solidFill>
                <a:effectLst/>
              </a:rPr>
              <a:t>Phong</a:t>
            </a:r>
            <a:r>
              <a:rPr sz="2400">
                <a:solidFill>
                  <a:schemeClr val="tx1"/>
                </a:solidFill>
                <a:effectLst/>
              </a:rPr>
              <a:t> </a:t>
            </a:r>
            <a:r>
              <a:rPr sz="2400" err="1">
                <a:solidFill>
                  <a:schemeClr val="tx1"/>
                </a:solidFill>
                <a:effectLst/>
              </a:rPr>
              <a:t>trào</a:t>
            </a:r>
            <a:r>
              <a:rPr sz="2400">
                <a:solidFill>
                  <a:schemeClr val="tx1"/>
                </a:solidFill>
                <a:effectLst/>
              </a:rPr>
              <a:t> </a:t>
            </a:r>
            <a:r>
              <a:rPr sz="2400" err="1">
                <a:solidFill>
                  <a:schemeClr val="tx1"/>
                </a:solidFill>
                <a:effectLst/>
              </a:rPr>
              <a:t>phát</a:t>
            </a:r>
            <a:r>
              <a:rPr sz="2400">
                <a:solidFill>
                  <a:schemeClr val="tx1"/>
                </a:solidFill>
                <a:effectLst/>
              </a:rPr>
              <a:t> </a:t>
            </a:r>
            <a:r>
              <a:rPr sz="2400" err="1">
                <a:solidFill>
                  <a:schemeClr val="tx1"/>
                </a:solidFill>
                <a:effectLst/>
              </a:rPr>
              <a:t>triển</a:t>
            </a:r>
            <a:r>
              <a:rPr sz="2400">
                <a:solidFill>
                  <a:schemeClr val="tx1"/>
                </a:solidFill>
                <a:effectLst/>
              </a:rPr>
              <a:t> </a:t>
            </a:r>
            <a:r>
              <a:rPr sz="2400" err="1">
                <a:solidFill>
                  <a:schemeClr val="tx1"/>
                </a:solidFill>
                <a:effectLst/>
              </a:rPr>
              <a:t>mạnh</a:t>
            </a:r>
            <a:r>
              <a:rPr sz="2400">
                <a:solidFill>
                  <a:schemeClr val="tx1"/>
                </a:solidFill>
                <a:effectLst/>
              </a:rPr>
              <a:t>, </a:t>
            </a:r>
            <a:r>
              <a:rPr sz="2400" err="1">
                <a:solidFill>
                  <a:schemeClr val="tx1"/>
                </a:solidFill>
                <a:effectLst/>
              </a:rPr>
              <a:t>quyết</a:t>
            </a:r>
            <a:r>
              <a:rPr sz="2400">
                <a:solidFill>
                  <a:schemeClr val="tx1"/>
                </a:solidFill>
                <a:effectLst/>
              </a:rPr>
              <a:t> </a:t>
            </a:r>
            <a:r>
              <a:rPr sz="2400" err="1">
                <a:solidFill>
                  <a:schemeClr val="tx1"/>
                </a:solidFill>
                <a:effectLst/>
              </a:rPr>
              <a:t>liệt</a:t>
            </a:r>
            <a:r>
              <a:rPr sz="2400">
                <a:solidFill>
                  <a:schemeClr val="tx1"/>
                </a:solidFill>
                <a:effectLst/>
              </a:rPr>
              <a:t> </a:t>
            </a:r>
            <a:r>
              <a:rPr sz="2400" err="1">
                <a:solidFill>
                  <a:schemeClr val="tx1"/>
                </a:solidFill>
                <a:effectLst/>
              </a:rPr>
              <a:t>nhất</a:t>
            </a:r>
            <a:r>
              <a:rPr sz="2400">
                <a:solidFill>
                  <a:schemeClr val="tx1"/>
                </a:solidFill>
                <a:effectLst/>
              </a:rPr>
              <a:t>, </a:t>
            </a:r>
            <a:r>
              <a:rPr sz="2400" err="1">
                <a:solidFill>
                  <a:schemeClr val="tx1"/>
                </a:solidFill>
                <a:effectLst/>
              </a:rPr>
              <a:t>với</a:t>
            </a:r>
            <a:r>
              <a:rPr sz="2400">
                <a:solidFill>
                  <a:schemeClr val="tx1"/>
                </a:solidFill>
                <a:effectLst/>
              </a:rPr>
              <a:t> </a:t>
            </a:r>
            <a:r>
              <a:rPr sz="2400" err="1">
                <a:solidFill>
                  <a:schemeClr val="tx1"/>
                </a:solidFill>
                <a:effectLst/>
              </a:rPr>
              <a:t>những</a:t>
            </a:r>
            <a:r>
              <a:rPr sz="2400">
                <a:solidFill>
                  <a:schemeClr val="tx1"/>
                </a:solidFill>
                <a:effectLst/>
              </a:rPr>
              <a:t> </a:t>
            </a:r>
            <a:r>
              <a:rPr sz="2400" err="1">
                <a:solidFill>
                  <a:schemeClr val="tx1"/>
                </a:solidFill>
                <a:effectLst/>
              </a:rPr>
              <a:t>cuộc</a:t>
            </a:r>
            <a:r>
              <a:rPr sz="2400">
                <a:solidFill>
                  <a:schemeClr val="tx1"/>
                </a:solidFill>
                <a:effectLst/>
              </a:rPr>
              <a:t> </a:t>
            </a:r>
            <a:r>
              <a:rPr sz="2400" err="1">
                <a:solidFill>
                  <a:schemeClr val="tx1"/>
                </a:solidFill>
                <a:effectLst/>
              </a:rPr>
              <a:t>biểu</a:t>
            </a:r>
            <a:r>
              <a:rPr sz="2400">
                <a:solidFill>
                  <a:schemeClr val="tx1"/>
                </a:solidFill>
                <a:effectLst/>
              </a:rPr>
              <a:t> </a:t>
            </a:r>
            <a:r>
              <a:rPr sz="2400" err="1">
                <a:solidFill>
                  <a:schemeClr val="tx1"/>
                </a:solidFill>
                <a:effectLst/>
              </a:rPr>
              <a:t>tình</a:t>
            </a:r>
            <a:r>
              <a:rPr sz="2400">
                <a:solidFill>
                  <a:schemeClr val="tx1"/>
                </a:solidFill>
                <a:effectLst/>
              </a:rPr>
              <a:t> </a:t>
            </a:r>
            <a:r>
              <a:rPr sz="2400" err="1">
                <a:solidFill>
                  <a:schemeClr val="tx1"/>
                </a:solidFill>
                <a:effectLst/>
              </a:rPr>
              <a:t>của</a:t>
            </a:r>
            <a:r>
              <a:rPr sz="2400">
                <a:solidFill>
                  <a:schemeClr val="tx1"/>
                </a:solidFill>
                <a:effectLst/>
              </a:rPr>
              <a:t> </a:t>
            </a:r>
            <a:r>
              <a:rPr sz="2400" err="1">
                <a:solidFill>
                  <a:schemeClr val="tx1"/>
                </a:solidFill>
                <a:effectLst/>
              </a:rPr>
              <a:t>nông</a:t>
            </a:r>
            <a:r>
              <a:rPr sz="2400">
                <a:solidFill>
                  <a:schemeClr val="tx1"/>
                </a:solidFill>
                <a:effectLst/>
              </a:rPr>
              <a:t> dân(9/1930) </a:t>
            </a:r>
            <a:r>
              <a:rPr sz="2400" err="1">
                <a:solidFill>
                  <a:schemeClr val="tx1"/>
                </a:solidFill>
                <a:effectLst/>
              </a:rPr>
              <a:t>kéo</a:t>
            </a:r>
            <a:r>
              <a:rPr sz="2400">
                <a:solidFill>
                  <a:schemeClr val="tx1"/>
                </a:solidFill>
                <a:effectLst/>
              </a:rPr>
              <a:t> </a:t>
            </a:r>
            <a:r>
              <a:rPr sz="2400" err="1">
                <a:solidFill>
                  <a:schemeClr val="tx1"/>
                </a:solidFill>
                <a:effectLst/>
              </a:rPr>
              <a:t>đến</a:t>
            </a:r>
            <a:r>
              <a:rPr sz="2400">
                <a:solidFill>
                  <a:schemeClr val="tx1"/>
                </a:solidFill>
                <a:effectLst/>
              </a:rPr>
              <a:t> </a:t>
            </a:r>
            <a:r>
              <a:rPr sz="2400" err="1">
                <a:solidFill>
                  <a:schemeClr val="tx1"/>
                </a:solidFill>
                <a:effectLst/>
              </a:rPr>
              <a:t>huyện</a:t>
            </a:r>
            <a:r>
              <a:rPr sz="2400">
                <a:solidFill>
                  <a:schemeClr val="tx1"/>
                </a:solidFill>
                <a:effectLst/>
              </a:rPr>
              <a:t> </a:t>
            </a:r>
            <a:r>
              <a:rPr sz="2400" err="1">
                <a:solidFill>
                  <a:schemeClr val="tx1"/>
                </a:solidFill>
                <a:effectLst/>
              </a:rPr>
              <a:t>lị</a:t>
            </a:r>
            <a:r>
              <a:rPr sz="2400">
                <a:solidFill>
                  <a:schemeClr val="tx1"/>
                </a:solidFill>
                <a:effectLst/>
              </a:rPr>
              <a:t>, </a:t>
            </a:r>
            <a:r>
              <a:rPr sz="2400" err="1">
                <a:solidFill>
                  <a:schemeClr val="tx1"/>
                </a:solidFill>
                <a:effectLst/>
              </a:rPr>
              <a:t>tỉnh</a:t>
            </a:r>
            <a:r>
              <a:rPr sz="2400">
                <a:solidFill>
                  <a:schemeClr val="tx1"/>
                </a:solidFill>
                <a:effectLst/>
              </a:rPr>
              <a:t> </a:t>
            </a:r>
            <a:r>
              <a:rPr sz="2400" err="1">
                <a:solidFill>
                  <a:schemeClr val="tx1"/>
                </a:solidFill>
                <a:effectLst/>
              </a:rPr>
              <a:t>lị</a:t>
            </a:r>
            <a:r>
              <a:rPr sz="2400">
                <a:solidFill>
                  <a:schemeClr val="tx1"/>
                </a:solidFill>
                <a:effectLst/>
              </a:rPr>
              <a:t> </a:t>
            </a:r>
            <a:r>
              <a:rPr sz="2400" err="1">
                <a:solidFill>
                  <a:schemeClr val="tx1"/>
                </a:solidFill>
                <a:effectLst/>
              </a:rPr>
              <a:t>đòi</a:t>
            </a:r>
            <a:r>
              <a:rPr sz="2400">
                <a:solidFill>
                  <a:schemeClr val="tx1"/>
                </a:solidFill>
                <a:effectLst/>
              </a:rPr>
              <a:t> </a:t>
            </a:r>
            <a:r>
              <a:rPr sz="2400" err="1">
                <a:solidFill>
                  <a:schemeClr val="tx1"/>
                </a:solidFill>
                <a:effectLst/>
              </a:rPr>
              <a:t>giảm</a:t>
            </a:r>
            <a:r>
              <a:rPr sz="2400">
                <a:solidFill>
                  <a:schemeClr val="tx1"/>
                </a:solidFill>
                <a:effectLst/>
              </a:rPr>
              <a:t> </a:t>
            </a:r>
            <a:r>
              <a:rPr sz="2400" err="1">
                <a:solidFill>
                  <a:schemeClr val="tx1"/>
                </a:solidFill>
                <a:effectLst/>
              </a:rPr>
              <a:t>sưu</a:t>
            </a:r>
            <a:r>
              <a:rPr sz="2400">
                <a:solidFill>
                  <a:schemeClr val="tx1"/>
                </a:solidFill>
                <a:effectLst/>
              </a:rPr>
              <a:t> </a:t>
            </a:r>
            <a:r>
              <a:rPr sz="2400" err="1">
                <a:solidFill>
                  <a:schemeClr val="tx1"/>
                </a:solidFill>
                <a:effectLst/>
              </a:rPr>
              <a:t>thuế</a:t>
            </a:r>
            <a:r>
              <a:rPr sz="2400">
                <a:solidFill>
                  <a:schemeClr val="tx1"/>
                </a:solidFill>
                <a:effectLst/>
              </a:rPr>
              <a:t>, </a:t>
            </a:r>
            <a:r>
              <a:rPr sz="2400" err="1">
                <a:solidFill>
                  <a:schemeClr val="tx1"/>
                </a:solidFill>
                <a:effectLst/>
              </a:rPr>
              <a:t>được</a:t>
            </a:r>
            <a:r>
              <a:rPr sz="2400">
                <a:solidFill>
                  <a:schemeClr val="tx1"/>
                </a:solidFill>
                <a:effectLst/>
              </a:rPr>
              <a:t> </a:t>
            </a:r>
            <a:r>
              <a:rPr sz="2400" err="1">
                <a:solidFill>
                  <a:schemeClr val="tx1"/>
                </a:solidFill>
                <a:effectLst/>
              </a:rPr>
              <a:t>công</a:t>
            </a:r>
            <a:r>
              <a:rPr sz="2400">
                <a:solidFill>
                  <a:schemeClr val="tx1"/>
                </a:solidFill>
                <a:effectLst/>
              </a:rPr>
              <a:t> </a:t>
            </a:r>
            <a:r>
              <a:rPr sz="2400" err="1">
                <a:solidFill>
                  <a:schemeClr val="tx1"/>
                </a:solidFill>
                <a:effectLst/>
              </a:rPr>
              <a:t>nhân</a:t>
            </a:r>
            <a:r>
              <a:rPr sz="2400">
                <a:solidFill>
                  <a:schemeClr val="tx1"/>
                </a:solidFill>
                <a:effectLst/>
              </a:rPr>
              <a:t> </a:t>
            </a:r>
            <a:r>
              <a:rPr sz="2400" err="1">
                <a:solidFill>
                  <a:schemeClr val="tx1"/>
                </a:solidFill>
                <a:effectLst/>
              </a:rPr>
              <a:t>Vinh-Bến</a:t>
            </a:r>
            <a:r>
              <a:rPr sz="2400">
                <a:solidFill>
                  <a:schemeClr val="tx1"/>
                </a:solidFill>
                <a:effectLst/>
              </a:rPr>
              <a:t> </a:t>
            </a:r>
            <a:r>
              <a:rPr sz="2400" err="1">
                <a:solidFill>
                  <a:schemeClr val="tx1"/>
                </a:solidFill>
                <a:effectLst/>
              </a:rPr>
              <a:t>Thủy</a:t>
            </a:r>
            <a:r>
              <a:rPr sz="2400">
                <a:solidFill>
                  <a:schemeClr val="tx1"/>
                </a:solidFill>
                <a:effectLst/>
              </a:rPr>
              <a:t> </a:t>
            </a:r>
            <a:r>
              <a:rPr sz="2400" err="1">
                <a:solidFill>
                  <a:schemeClr val="tx1"/>
                </a:solidFill>
                <a:effectLst/>
              </a:rPr>
              <a:t>hưởng</a:t>
            </a:r>
            <a:r>
              <a:rPr sz="2400">
                <a:solidFill>
                  <a:schemeClr val="tx1"/>
                </a:solidFill>
                <a:effectLst/>
              </a:rPr>
              <a:t> </a:t>
            </a:r>
            <a:r>
              <a:rPr sz="2400" err="1">
                <a:solidFill>
                  <a:schemeClr val="tx1"/>
                </a:solidFill>
                <a:effectLst/>
              </a:rPr>
              <a:t>ứng</a:t>
            </a:r>
            <a:r>
              <a:rPr sz="2400">
                <a:solidFill>
                  <a:schemeClr val="tx1"/>
                </a:solidFill>
                <a:effectLst/>
              </a:rPr>
              <a:t>.</a:t>
            </a:r>
            <a:r>
              <a:rPr sz="2800">
                <a:solidFill>
                  <a:schemeClr val="tx1"/>
                </a:solidFill>
                <a:effectLst/>
                <a:latin typeface="Times New Roman" panose="02020603050405020304" pitchFamily="18" charset="0"/>
              </a:rPr>
              <a:t> </a:t>
            </a:r>
            <a:endParaRPr sz="2800">
              <a:solidFill>
                <a:schemeClr val="tx1"/>
              </a:solidFill>
              <a:effectLst/>
              <a:latin typeface="Times New Roman" panose="02020603050405020304" pitchFamily="18" charset="0"/>
            </a:endParaRPr>
          </a:p>
        </p:txBody>
      </p:sp>
      <p:sp>
        <p:nvSpPr>
          <p:cNvPr id="16399" name="Text Box 16398"/>
          <p:cNvSpPr txBox="1"/>
          <p:nvPr/>
        </p:nvSpPr>
        <p:spPr>
          <a:xfrm>
            <a:off x="609600" y="5486400"/>
            <a:ext cx="8077200" cy="1187450"/>
          </a:xfrm>
          <a:prstGeom prst="rect">
            <a:avLst/>
          </a:prstGeom>
          <a:noFill/>
          <a:ln w="9525">
            <a:noFill/>
          </a:ln>
        </p:spPr>
        <p:txBody>
          <a:bodyPr>
            <a:spAutoFit/>
          </a:bodyPr>
          <a:p>
            <a:pPr>
              <a:spcBef>
                <a:spcPct val="50000"/>
              </a:spcBef>
            </a:pPr>
            <a:r>
              <a:rPr sz="2400">
                <a:effectLst>
                  <a:outerShdw blurRad="38100" dist="38100" dir="2700000">
                    <a:srgbClr val="FFFFFF"/>
                  </a:outerShdw>
                </a:effectLst>
              </a:rPr>
              <a:t>+ </a:t>
            </a:r>
            <a:r>
              <a:rPr sz="2400" err="1">
                <a:effectLst>
                  <a:outerShdw blurRad="38100" dist="38100" dir="2700000">
                    <a:srgbClr val="FFFFFF"/>
                  </a:outerShdw>
                </a:effectLst>
              </a:rPr>
              <a:t>Tiêu</a:t>
            </a:r>
            <a:r>
              <a:rPr sz="2400">
                <a:effectLst>
                  <a:outerShdw blurRad="38100" dist="38100" dir="2700000">
                    <a:srgbClr val="FFFFFF"/>
                  </a:outerShdw>
                </a:effectLst>
              </a:rPr>
              <a:t> </a:t>
            </a:r>
            <a:r>
              <a:rPr sz="2400" err="1">
                <a:effectLst>
                  <a:outerShdw blurRad="38100" dist="38100" dir="2700000">
                    <a:srgbClr val="FFFFFF"/>
                  </a:outerShdw>
                </a:effectLst>
              </a:rPr>
              <a:t>biểu</a:t>
            </a:r>
            <a:r>
              <a:rPr sz="2400">
                <a:effectLst>
                  <a:outerShdw blurRad="38100" dist="38100" dir="2700000">
                    <a:srgbClr val="FFFFFF"/>
                  </a:outerShdw>
                </a:effectLst>
              </a:rPr>
              <a:t> </a:t>
            </a:r>
            <a:r>
              <a:rPr sz="2400" err="1">
                <a:effectLst>
                  <a:outerShdw blurRad="38100" dist="38100" dir="2700000">
                    <a:srgbClr val="FFFFFF"/>
                  </a:outerShdw>
                </a:effectLst>
              </a:rPr>
              <a:t>là</a:t>
            </a:r>
            <a:r>
              <a:rPr sz="2400">
                <a:effectLst>
                  <a:outerShdw blurRad="38100" dist="38100" dir="2700000">
                    <a:srgbClr val="FFFFFF"/>
                  </a:outerShdw>
                </a:effectLst>
              </a:rPr>
              <a:t> </a:t>
            </a:r>
            <a:r>
              <a:rPr sz="2400" err="1">
                <a:effectLst>
                  <a:outerShdw blurRad="38100" dist="38100" dir="2700000">
                    <a:srgbClr val="FFFFFF"/>
                  </a:outerShdw>
                </a:effectLst>
              </a:rPr>
              <a:t>cuộc</a:t>
            </a:r>
            <a:r>
              <a:rPr sz="2400">
                <a:effectLst>
                  <a:outerShdw blurRad="38100" dist="38100" dir="2700000">
                    <a:srgbClr val="FFFFFF"/>
                  </a:outerShdw>
                </a:effectLst>
              </a:rPr>
              <a:t> </a:t>
            </a:r>
            <a:r>
              <a:rPr sz="2400" err="1">
                <a:effectLst>
                  <a:outerShdw blurRad="38100" dist="38100" dir="2700000">
                    <a:srgbClr val="FFFFFF"/>
                  </a:outerShdw>
                </a:effectLst>
              </a:rPr>
              <a:t>biểu</a:t>
            </a:r>
            <a:r>
              <a:rPr sz="2400">
                <a:effectLst>
                  <a:outerShdw blurRad="38100" dist="38100" dir="2700000">
                    <a:srgbClr val="FFFFFF"/>
                  </a:outerShdw>
                </a:effectLst>
              </a:rPr>
              <a:t> </a:t>
            </a:r>
            <a:r>
              <a:rPr sz="2400" err="1">
                <a:effectLst>
                  <a:outerShdw blurRad="38100" dist="38100" dir="2700000">
                    <a:srgbClr val="FFFFFF"/>
                  </a:outerShdw>
                </a:effectLst>
              </a:rPr>
              <a:t>tình</a:t>
            </a:r>
            <a:r>
              <a:rPr sz="2400">
                <a:effectLst>
                  <a:outerShdw blurRad="38100" dist="38100" dir="2700000">
                    <a:srgbClr val="FFFFFF"/>
                  </a:outerShdw>
                </a:effectLst>
              </a:rPr>
              <a:t> </a:t>
            </a:r>
            <a:r>
              <a:rPr sz="2400" err="1">
                <a:effectLst>
                  <a:outerShdw blurRad="38100" dist="38100" dir="2700000">
                    <a:srgbClr val="FFFFFF"/>
                  </a:outerShdw>
                </a:effectLst>
              </a:rPr>
              <a:t>của</a:t>
            </a:r>
            <a:r>
              <a:rPr sz="2400">
                <a:effectLst>
                  <a:outerShdw blurRad="38100" dist="38100" dir="2700000">
                    <a:srgbClr val="FFFFFF"/>
                  </a:outerShdw>
                </a:effectLst>
              </a:rPr>
              <a:t> </a:t>
            </a:r>
            <a:r>
              <a:rPr sz="2400" err="1">
                <a:effectLst>
                  <a:outerShdw blurRad="38100" dist="38100" dir="2700000">
                    <a:srgbClr val="FFFFFF"/>
                  </a:outerShdw>
                </a:effectLst>
              </a:rPr>
              <a:t>khoảng</a:t>
            </a:r>
            <a:r>
              <a:rPr sz="2400">
                <a:effectLst>
                  <a:outerShdw blurRad="38100" dist="38100" dir="2700000">
                    <a:srgbClr val="FFFFFF"/>
                  </a:outerShdw>
                </a:effectLst>
              </a:rPr>
              <a:t> 8000 </a:t>
            </a:r>
            <a:r>
              <a:rPr sz="2400" err="1">
                <a:effectLst>
                  <a:outerShdw blurRad="38100" dist="38100" dir="2700000">
                    <a:srgbClr val="FFFFFF"/>
                  </a:outerShdw>
                </a:effectLst>
              </a:rPr>
              <a:t>nông</a:t>
            </a:r>
            <a:r>
              <a:rPr sz="2400">
                <a:effectLst>
                  <a:outerShdw blurRad="38100" dist="38100" dir="2700000">
                    <a:srgbClr val="FFFFFF"/>
                  </a:outerShdw>
                </a:effectLst>
              </a:rPr>
              <a:t> </a:t>
            </a:r>
            <a:r>
              <a:rPr sz="2400" err="1">
                <a:effectLst>
                  <a:outerShdw blurRad="38100" dist="38100" dir="2700000">
                    <a:srgbClr val="FFFFFF"/>
                  </a:outerShdw>
                </a:effectLst>
              </a:rPr>
              <a:t>dân</a:t>
            </a:r>
            <a:r>
              <a:rPr sz="2400">
                <a:effectLst>
                  <a:outerShdw blurRad="38100" dist="38100" dir="2700000">
                    <a:srgbClr val="FFFFFF"/>
                  </a:outerShdw>
                </a:effectLst>
              </a:rPr>
              <a:t> </a:t>
            </a:r>
            <a:r>
              <a:rPr sz="2400" err="1">
                <a:effectLst>
                  <a:outerShdw blurRad="38100" dist="38100" dir="2700000">
                    <a:srgbClr val="FFFFFF"/>
                  </a:outerShdw>
                </a:effectLst>
              </a:rPr>
              <a:t>huyện</a:t>
            </a:r>
            <a:r>
              <a:rPr sz="2400">
                <a:effectLst>
                  <a:outerShdw blurRad="38100" dist="38100" dir="2700000">
                    <a:srgbClr val="FFFFFF"/>
                  </a:outerShdw>
                </a:effectLst>
              </a:rPr>
              <a:t> </a:t>
            </a:r>
            <a:r>
              <a:rPr sz="2400" err="1">
                <a:effectLst>
                  <a:outerShdw blurRad="38100" dist="38100" dir="2700000">
                    <a:srgbClr val="FFFFFF"/>
                  </a:outerShdw>
                </a:effectLst>
              </a:rPr>
              <a:t>Hưng</a:t>
            </a:r>
            <a:r>
              <a:rPr sz="2400">
                <a:effectLst>
                  <a:outerShdw blurRad="38100" dist="38100" dir="2700000">
                    <a:srgbClr val="FFFFFF"/>
                  </a:outerShdw>
                </a:effectLst>
              </a:rPr>
              <a:t> </a:t>
            </a:r>
            <a:r>
              <a:rPr sz="2400" err="1">
                <a:effectLst>
                  <a:outerShdw blurRad="38100" dist="38100" dir="2700000">
                    <a:srgbClr val="FFFFFF"/>
                  </a:outerShdw>
                </a:effectLst>
              </a:rPr>
              <a:t>Nguyên</a:t>
            </a:r>
            <a:r>
              <a:rPr sz="2400">
                <a:effectLst>
                  <a:outerShdw blurRad="38100" dist="38100" dir="2700000">
                    <a:srgbClr val="FFFFFF"/>
                  </a:outerShdw>
                </a:effectLst>
              </a:rPr>
              <a:t> (12/9/1930), </a:t>
            </a:r>
            <a:r>
              <a:rPr sz="2400" err="1">
                <a:effectLst>
                  <a:outerShdw blurRad="38100" dist="38100" dir="2700000">
                    <a:srgbClr val="FFFFFF"/>
                  </a:outerShdw>
                </a:effectLst>
              </a:rPr>
              <a:t>kéo</a:t>
            </a:r>
            <a:r>
              <a:rPr sz="2400">
                <a:effectLst>
                  <a:outerShdw blurRad="38100" dist="38100" dir="2700000">
                    <a:srgbClr val="FFFFFF"/>
                  </a:outerShdw>
                </a:effectLst>
              </a:rPr>
              <a:t> </a:t>
            </a:r>
            <a:r>
              <a:rPr sz="2400" err="1">
                <a:effectLst>
                  <a:outerShdw blurRad="38100" dist="38100" dir="2700000">
                    <a:srgbClr val="FFFFFF"/>
                  </a:outerShdw>
                </a:effectLst>
              </a:rPr>
              <a:t>đến</a:t>
            </a:r>
            <a:r>
              <a:rPr sz="2400">
                <a:effectLst>
                  <a:outerShdw blurRad="38100" dist="38100" dir="2700000">
                    <a:srgbClr val="FFFFFF"/>
                  </a:outerShdw>
                </a:effectLst>
              </a:rPr>
              <a:t> </a:t>
            </a:r>
            <a:r>
              <a:rPr sz="2400" err="1">
                <a:effectLst>
                  <a:outerShdw blurRad="38100" dist="38100" dir="2700000">
                    <a:srgbClr val="FFFFFF"/>
                  </a:outerShdw>
                </a:effectLst>
              </a:rPr>
              <a:t>huyện</a:t>
            </a:r>
            <a:r>
              <a:rPr sz="2400">
                <a:effectLst>
                  <a:outerShdw blurRad="38100" dist="38100" dir="2700000">
                    <a:srgbClr val="FFFFFF"/>
                  </a:outerShdw>
                </a:effectLst>
              </a:rPr>
              <a:t> </a:t>
            </a:r>
            <a:r>
              <a:rPr sz="2400" err="1">
                <a:effectLst>
                  <a:outerShdw blurRad="38100" dist="38100" dir="2700000">
                    <a:srgbClr val="FFFFFF"/>
                  </a:outerShdw>
                </a:effectLst>
              </a:rPr>
              <a:t>lị</a:t>
            </a:r>
            <a:r>
              <a:rPr sz="2400">
                <a:effectLst>
                  <a:outerShdw blurRad="38100" dist="38100" dir="2700000">
                    <a:srgbClr val="FFFFFF"/>
                  </a:outerShdw>
                </a:effectLst>
              </a:rPr>
              <a:t> </a:t>
            </a:r>
            <a:r>
              <a:rPr sz="2400" err="1">
                <a:effectLst>
                  <a:outerShdw blurRad="38100" dist="38100" dir="2700000">
                    <a:srgbClr val="FFFFFF"/>
                  </a:outerShdw>
                </a:effectLst>
              </a:rPr>
              <a:t>phá</a:t>
            </a:r>
            <a:r>
              <a:rPr sz="2400">
                <a:effectLst>
                  <a:outerShdw blurRad="38100" dist="38100" dir="2700000">
                    <a:srgbClr val="FFFFFF"/>
                  </a:outerShdw>
                </a:effectLst>
              </a:rPr>
              <a:t> </a:t>
            </a:r>
            <a:r>
              <a:rPr sz="2400" err="1">
                <a:effectLst>
                  <a:outerShdw blurRad="38100" dist="38100" dir="2700000">
                    <a:srgbClr val="FFFFFF"/>
                  </a:outerShdw>
                </a:effectLst>
              </a:rPr>
              <a:t>nhà</a:t>
            </a:r>
            <a:r>
              <a:rPr sz="2400">
                <a:effectLst>
                  <a:outerShdw blurRad="38100" dist="38100" dir="2700000">
                    <a:srgbClr val="FFFFFF"/>
                  </a:outerShdw>
                </a:effectLst>
              </a:rPr>
              <a:t> </a:t>
            </a:r>
            <a:r>
              <a:rPr sz="2400" err="1">
                <a:effectLst>
                  <a:outerShdw blurRad="38100" dist="38100" dir="2700000">
                    <a:srgbClr val="FFFFFF"/>
                  </a:outerShdw>
                </a:effectLst>
              </a:rPr>
              <a:t>lao</a:t>
            </a:r>
            <a:r>
              <a:rPr sz="2400">
                <a:effectLst>
                  <a:outerShdw blurRad="38100" dist="38100" dir="2700000">
                    <a:srgbClr val="FFFFFF"/>
                  </a:outerShdw>
                </a:effectLst>
              </a:rPr>
              <a:t>, </a:t>
            </a:r>
            <a:r>
              <a:rPr sz="2400" err="1">
                <a:effectLst>
                  <a:outerShdw blurRad="38100" dist="38100" dir="2700000">
                    <a:srgbClr val="FFFFFF"/>
                  </a:outerShdw>
                </a:effectLst>
              </a:rPr>
              <a:t>đốt</a:t>
            </a:r>
            <a:r>
              <a:rPr sz="2400">
                <a:effectLst>
                  <a:outerShdw blurRad="38100" dist="38100" dir="2700000">
                    <a:srgbClr val="FFFFFF"/>
                  </a:outerShdw>
                </a:effectLst>
              </a:rPr>
              <a:t> </a:t>
            </a:r>
            <a:r>
              <a:rPr sz="2400" err="1">
                <a:effectLst>
                  <a:outerShdw blurRad="38100" dist="38100" dir="2700000">
                    <a:srgbClr val="FFFFFF"/>
                  </a:outerShdw>
                </a:effectLst>
              </a:rPr>
              <a:t>huyện</a:t>
            </a:r>
            <a:r>
              <a:rPr sz="2400">
                <a:effectLst>
                  <a:outerShdw blurRad="38100" dist="38100" dir="2700000">
                    <a:srgbClr val="FFFFFF"/>
                  </a:outerShdw>
                </a:effectLst>
              </a:rPr>
              <a:t> </a:t>
            </a:r>
            <a:r>
              <a:rPr sz="2400" err="1">
                <a:effectLst>
                  <a:outerShdw blurRad="38100" dist="38100" dir="2700000">
                    <a:srgbClr val="FFFFFF"/>
                  </a:outerShdw>
                </a:effectLst>
              </a:rPr>
              <a:t>đường</a:t>
            </a:r>
            <a:r>
              <a:rPr sz="2400">
                <a:effectLst>
                  <a:outerShdw blurRad="38100" dist="38100" dir="2700000">
                    <a:srgbClr val="FFFFFF"/>
                  </a:outerShdw>
                </a:effectLst>
              </a:rPr>
              <a:t>…</a:t>
            </a:r>
            <a:endParaRPr sz="2400">
              <a:effectLst>
                <a:outerShdw blurRad="38100" dist="38100" dir="2700000">
                  <a:srgbClr val="FFFFFF"/>
                </a:outerShdw>
              </a:effectLst>
            </a:endParaRPr>
          </a:p>
        </p:txBody>
      </p:sp>
      <p:sp>
        <p:nvSpPr>
          <p:cNvPr id="16400" name="Text Box 16399"/>
          <p:cNvSpPr txBox="1"/>
          <p:nvPr/>
        </p:nvSpPr>
        <p:spPr>
          <a:xfrm>
            <a:off x="762000" y="3581400"/>
            <a:ext cx="5029200" cy="457200"/>
          </a:xfrm>
          <a:prstGeom prst="rect">
            <a:avLst/>
          </a:prstGeom>
          <a:noFill/>
          <a:ln w="9525">
            <a:noFill/>
          </a:ln>
        </p:spPr>
        <p:txBody>
          <a:bodyPr>
            <a:spAutoFit/>
          </a:bodyPr>
          <a:p>
            <a:pPr>
              <a:spcBef>
                <a:spcPct val="50000"/>
              </a:spcBef>
            </a:pPr>
            <a:r>
              <a:rPr sz="2400">
                <a:solidFill>
                  <a:srgbClr val="003300"/>
                </a:solidFill>
              </a:rPr>
              <a:t>+ </a:t>
            </a:r>
            <a:r>
              <a:rPr sz="2400" err="1">
                <a:solidFill>
                  <a:srgbClr val="003300"/>
                </a:solidFill>
              </a:rPr>
              <a:t>Phong</a:t>
            </a:r>
            <a:r>
              <a:rPr sz="2400">
                <a:solidFill>
                  <a:srgbClr val="003300"/>
                </a:solidFill>
              </a:rPr>
              <a:t> </a:t>
            </a:r>
            <a:r>
              <a:rPr sz="2400" err="1">
                <a:solidFill>
                  <a:srgbClr val="003300"/>
                </a:solidFill>
              </a:rPr>
              <a:t>trào</a:t>
            </a:r>
            <a:r>
              <a:rPr sz="2400">
                <a:solidFill>
                  <a:srgbClr val="003300"/>
                </a:solidFill>
              </a:rPr>
              <a:t> ở </a:t>
            </a:r>
            <a:r>
              <a:rPr sz="2400" err="1">
                <a:solidFill>
                  <a:srgbClr val="003300"/>
                </a:solidFill>
              </a:rPr>
              <a:t>Nghệ</a:t>
            </a:r>
            <a:r>
              <a:rPr sz="2400">
                <a:solidFill>
                  <a:srgbClr val="003300"/>
                </a:solidFill>
              </a:rPr>
              <a:t> - </a:t>
            </a:r>
            <a:r>
              <a:rPr sz="2400" err="1">
                <a:solidFill>
                  <a:srgbClr val="003300"/>
                </a:solidFill>
              </a:rPr>
              <a:t>Tĩnh</a:t>
            </a:r>
            <a:endParaRPr sz="2400">
              <a:solidFill>
                <a:srgbClr val="0033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6397"/>
                                        </p:tgtEl>
                                        <p:attrNameLst>
                                          <p:attrName>style.visibility</p:attrName>
                                        </p:attrNameLst>
                                      </p:cBhvr>
                                      <p:to>
                                        <p:strVal val="visible"/>
                                      </p:to>
                                    </p:set>
                                    <p:animEffect transition="in" filter="fade">
                                      <p:cBhvr>
                                        <p:cTn id="7" dur="1000"/>
                                        <p:tgtEl>
                                          <p:spTgt spid="16397"/>
                                        </p:tgtEl>
                                      </p:cBhvr>
                                    </p:animEffect>
                                    <p:anim calcmode="lin" valueType="num">
                                      <p:cBhvr>
                                        <p:cTn id="8" dur="1000" fill="hold"/>
                                        <p:tgtEl>
                                          <p:spTgt spid="16397"/>
                                        </p:tgtEl>
                                        <p:attrNameLst>
                                          <p:attrName>ppt_x</p:attrName>
                                        </p:attrNameLst>
                                      </p:cBhvr>
                                      <p:tavLst>
                                        <p:tav tm="0">
                                          <p:val>
                                            <p:strVal val="#ppt_x-.1"/>
                                          </p:val>
                                        </p:tav>
                                        <p:tav tm="100000">
                                          <p:val>
                                            <p:strVal val="#ppt_x"/>
                                          </p:val>
                                        </p:tav>
                                      </p:tavLst>
                                    </p:anim>
                                    <p:anim calcmode="lin" valueType="num">
                                      <p:cBhvr>
                                        <p:cTn id="9" dur="1000" fill="hold"/>
                                        <p:tgtEl>
                                          <p:spTgt spid="16397"/>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6400"/>
                                        </p:tgtEl>
                                        <p:attrNameLst>
                                          <p:attrName>style.visibility</p:attrName>
                                        </p:attrNameLst>
                                      </p:cBhvr>
                                      <p:to>
                                        <p:strVal val="visible"/>
                                      </p:to>
                                    </p:set>
                                    <p:anim calcmode="lin" valueType="num">
                                      <p:cBhvr additive="base">
                                        <p:cTn id="14" dur="500" fill="hold"/>
                                        <p:tgtEl>
                                          <p:spTgt spid="16400"/>
                                        </p:tgtEl>
                                        <p:attrNameLst>
                                          <p:attrName>ppt_x</p:attrName>
                                        </p:attrNameLst>
                                      </p:cBhvr>
                                      <p:tavLst>
                                        <p:tav tm="0">
                                          <p:val>
                                            <p:strVal val="#ppt_x"/>
                                          </p:val>
                                        </p:tav>
                                        <p:tav tm="100000">
                                          <p:val>
                                            <p:strVal val="#ppt_x"/>
                                          </p:val>
                                        </p:tav>
                                      </p:tavLst>
                                    </p:anim>
                                    <p:anim calcmode="lin" valueType="num">
                                      <p:cBhvr additive="base">
                                        <p:cTn id="15" dur="500" fill="hold"/>
                                        <p:tgtEl>
                                          <p:spTgt spid="1640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iterate type="lt">
                                    <p:tmPct val="5000"/>
                                  </p:iterate>
                                  <p:childTnLst>
                                    <p:set>
                                      <p:cBhvr>
                                        <p:cTn id="19" dur="1" fill="hold">
                                          <p:stCondLst>
                                            <p:cond delay="0"/>
                                          </p:stCondLst>
                                        </p:cTn>
                                        <p:tgtEl>
                                          <p:spTgt spid="16386"/>
                                        </p:tgtEl>
                                        <p:attrNameLst>
                                          <p:attrName>style.visibility</p:attrName>
                                        </p:attrNameLst>
                                      </p:cBhvr>
                                      <p:to>
                                        <p:strVal val="visible"/>
                                      </p:to>
                                    </p:set>
                                    <p:anim calcmode="lin" valueType="num">
                                      <p:cBhvr>
                                        <p:cTn id="20" dur="1000" fill="hold"/>
                                        <p:tgtEl>
                                          <p:spTgt spid="16386"/>
                                        </p:tgtEl>
                                        <p:attrNameLst>
                                          <p:attrName>ppt_w</p:attrName>
                                        </p:attrNameLst>
                                      </p:cBhvr>
                                      <p:tavLst>
                                        <p:tav tm="0">
                                          <p:val>
                                            <p:fltVal val="0.000000"/>
                                          </p:val>
                                        </p:tav>
                                        <p:tav tm="100000">
                                          <p:val>
                                            <p:strVal val="#ppt_w"/>
                                          </p:val>
                                        </p:tav>
                                      </p:tavLst>
                                    </p:anim>
                                    <p:anim calcmode="lin" valueType="num">
                                      <p:cBhvr>
                                        <p:cTn id="21" dur="1000" fill="hold"/>
                                        <p:tgtEl>
                                          <p:spTgt spid="16386"/>
                                        </p:tgtEl>
                                        <p:attrNameLst>
                                          <p:attrName>ppt_h</p:attrName>
                                        </p:attrNameLst>
                                      </p:cBhvr>
                                      <p:tavLst>
                                        <p:tav tm="0">
                                          <p:val>
                                            <p:fltVal val="0.000000"/>
                                          </p:val>
                                        </p:tav>
                                        <p:tav tm="100000">
                                          <p:val>
                                            <p:strVal val="#ppt_h"/>
                                          </p:val>
                                        </p:tav>
                                      </p:tavLst>
                                    </p:anim>
                                    <p:anim calcmode="lin" valueType="num">
                                      <p:cBhvr>
                                        <p:cTn id="22" dur="1000" fill="hold"/>
                                        <p:tgtEl>
                                          <p:spTgt spid="16386"/>
                                        </p:tgtEl>
                                        <p:attrNameLst>
                                          <p:attrName>style.rotation</p:attrName>
                                        </p:attrNameLst>
                                      </p:cBhvr>
                                      <p:tavLst>
                                        <p:tav tm="0">
                                          <p:val>
                                            <p:fltVal val="90.000000"/>
                                          </p:val>
                                        </p:tav>
                                        <p:tav tm="100000">
                                          <p:val>
                                            <p:fltVal val="0.000000"/>
                                          </p:val>
                                        </p:tav>
                                      </p:tavLst>
                                    </p:anim>
                                    <p:animEffect transition="in" filter="fade">
                                      <p:cBhvr>
                                        <p:cTn id="23" dur="1000"/>
                                        <p:tgtEl>
                                          <p:spTgt spid="16386"/>
                                        </p:tgtEl>
                                      </p:cBhvr>
                                    </p:animEffect>
                                  </p:childTnLst>
                                </p:cTn>
                              </p:par>
                              <p:par>
                                <p:cTn id="24" presetID="31" presetClass="entr" presetSubtype="0" fill="hold" grpId="0" nodeType="withEffect">
                                  <p:stCondLst>
                                    <p:cond delay="0"/>
                                  </p:stCondLst>
                                  <p:iterate type="lt">
                                    <p:tmPct val="5000"/>
                                  </p:iterate>
                                  <p:childTnLst>
                                    <p:set>
                                      <p:cBhvr>
                                        <p:cTn id="25" dur="1" fill="hold">
                                          <p:stCondLst>
                                            <p:cond delay="0"/>
                                          </p:stCondLst>
                                        </p:cTn>
                                        <p:tgtEl>
                                          <p:spTgt spid="16388"/>
                                        </p:tgtEl>
                                        <p:attrNameLst>
                                          <p:attrName>style.visibility</p:attrName>
                                        </p:attrNameLst>
                                      </p:cBhvr>
                                      <p:to>
                                        <p:strVal val="visible"/>
                                      </p:to>
                                    </p:set>
                                    <p:anim calcmode="lin" valueType="num">
                                      <p:cBhvr>
                                        <p:cTn id="26" dur="1000" fill="hold"/>
                                        <p:tgtEl>
                                          <p:spTgt spid="16388"/>
                                        </p:tgtEl>
                                        <p:attrNameLst>
                                          <p:attrName>ppt_w</p:attrName>
                                        </p:attrNameLst>
                                      </p:cBhvr>
                                      <p:tavLst>
                                        <p:tav tm="0">
                                          <p:val>
                                            <p:fltVal val="0.000000"/>
                                          </p:val>
                                        </p:tav>
                                        <p:tav tm="100000">
                                          <p:val>
                                            <p:strVal val="#ppt_w"/>
                                          </p:val>
                                        </p:tav>
                                      </p:tavLst>
                                    </p:anim>
                                    <p:anim calcmode="lin" valueType="num">
                                      <p:cBhvr>
                                        <p:cTn id="27" dur="1000" fill="hold"/>
                                        <p:tgtEl>
                                          <p:spTgt spid="16388"/>
                                        </p:tgtEl>
                                        <p:attrNameLst>
                                          <p:attrName>ppt_h</p:attrName>
                                        </p:attrNameLst>
                                      </p:cBhvr>
                                      <p:tavLst>
                                        <p:tav tm="0">
                                          <p:val>
                                            <p:fltVal val="0.000000"/>
                                          </p:val>
                                        </p:tav>
                                        <p:tav tm="100000">
                                          <p:val>
                                            <p:strVal val="#ppt_h"/>
                                          </p:val>
                                        </p:tav>
                                      </p:tavLst>
                                    </p:anim>
                                    <p:anim calcmode="lin" valueType="num">
                                      <p:cBhvr>
                                        <p:cTn id="28" dur="1000" fill="hold"/>
                                        <p:tgtEl>
                                          <p:spTgt spid="16388"/>
                                        </p:tgtEl>
                                        <p:attrNameLst>
                                          <p:attrName>style.rotation</p:attrName>
                                        </p:attrNameLst>
                                      </p:cBhvr>
                                      <p:tavLst>
                                        <p:tav tm="0">
                                          <p:val>
                                            <p:fltVal val="90.000000"/>
                                          </p:val>
                                        </p:tav>
                                        <p:tav tm="100000">
                                          <p:val>
                                            <p:fltVal val="0.000000"/>
                                          </p:val>
                                        </p:tav>
                                      </p:tavLst>
                                    </p:anim>
                                    <p:animEffect transition="in" filter="fade">
                                      <p:cBhvr>
                                        <p:cTn id="29" dur="1000"/>
                                        <p:tgtEl>
                                          <p:spTgt spid="16388"/>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nodeType="clickEffect">
                                  <p:stCondLst>
                                    <p:cond delay="0"/>
                                  </p:stCondLst>
                                  <p:iterate type="lt">
                                    <p:tmPct val="0"/>
                                  </p:iterate>
                                  <p:childTnLst>
                                    <p:animEffect transition="out" filter="blinds(horizontal)">
                                      <p:cBhvr>
                                        <p:cTn id="33" dur="500"/>
                                        <p:tgtEl>
                                          <p:spTgt spid="16386"/>
                                        </p:tgtEl>
                                      </p:cBhvr>
                                    </p:animEffect>
                                    <p:set>
                                      <p:cBhvr>
                                        <p:cTn id="34" dur="1" fill="hold">
                                          <p:stCondLst>
                                            <p:cond delay="499"/>
                                          </p:stCondLst>
                                        </p:cTn>
                                        <p:tgtEl>
                                          <p:spTgt spid="16386"/>
                                        </p:tgtEl>
                                        <p:attrNameLst>
                                          <p:attrName>style.visibility</p:attrName>
                                        </p:attrNameLst>
                                      </p:cBhvr>
                                      <p:to>
                                        <p:strVal val="hidden"/>
                                      </p:to>
                                    </p:set>
                                  </p:childTnLst>
                                </p:cTn>
                              </p:par>
                              <p:par>
                                <p:cTn id="35" presetID="3" presetClass="exit" presetSubtype="10" fill="hold" grpId="1" nodeType="withEffect">
                                  <p:stCondLst>
                                    <p:cond delay="0"/>
                                  </p:stCondLst>
                                  <p:iterate type="lt">
                                    <p:tmPct val="0"/>
                                  </p:iterate>
                                  <p:childTnLst>
                                    <p:animEffect transition="out" filter="blinds(horizontal)">
                                      <p:cBhvr>
                                        <p:cTn id="36" dur="500"/>
                                        <p:tgtEl>
                                          <p:spTgt spid="16388"/>
                                        </p:tgtEl>
                                      </p:cBhvr>
                                    </p:animEffect>
                                    <p:set>
                                      <p:cBhvr>
                                        <p:cTn id="37" dur="1" fill="hold">
                                          <p:stCondLst>
                                            <p:cond delay="499"/>
                                          </p:stCondLst>
                                        </p:cTn>
                                        <p:tgtEl>
                                          <p:spTgt spid="1638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16398"/>
                                        </p:tgtEl>
                                        <p:attrNameLst>
                                          <p:attrName>style.visibility</p:attrName>
                                        </p:attrNameLst>
                                      </p:cBhvr>
                                      <p:to>
                                        <p:strVal val="visible"/>
                                      </p:to>
                                    </p:set>
                                    <p:animEffect transition="in" filter="fade">
                                      <p:cBhvr>
                                        <p:cTn id="42" dur="1000"/>
                                        <p:tgtEl>
                                          <p:spTgt spid="16398"/>
                                        </p:tgtEl>
                                      </p:cBhvr>
                                    </p:animEffect>
                                    <p:anim calcmode="lin" valueType="num">
                                      <p:cBhvr>
                                        <p:cTn id="43" dur="1000" fill="hold"/>
                                        <p:tgtEl>
                                          <p:spTgt spid="16398"/>
                                        </p:tgtEl>
                                        <p:attrNameLst>
                                          <p:attrName>ppt_x</p:attrName>
                                        </p:attrNameLst>
                                      </p:cBhvr>
                                      <p:tavLst>
                                        <p:tav tm="0">
                                          <p:val>
                                            <p:strVal val="#ppt_x-.1"/>
                                          </p:val>
                                        </p:tav>
                                        <p:tav tm="100000">
                                          <p:val>
                                            <p:strVal val="#ppt_x"/>
                                          </p:val>
                                        </p:tav>
                                      </p:tavLst>
                                    </p:anim>
                                    <p:anim calcmode="lin" valueType="num">
                                      <p:cBhvr>
                                        <p:cTn id="44" dur="1000" fill="hold"/>
                                        <p:tgtEl>
                                          <p:spTgt spid="1639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16399">
                                            <p:txEl>
                                              <p:charRg st="0" end="133"/>
                                            </p:txEl>
                                          </p:spTgt>
                                        </p:tgtEl>
                                        <p:attrNameLst>
                                          <p:attrName>style.visibility</p:attrName>
                                        </p:attrNameLst>
                                      </p:cBhvr>
                                      <p:to>
                                        <p:strVal val="visible"/>
                                      </p:to>
                                    </p:set>
                                    <p:animEffect transition="in" filter="fade">
                                      <p:cBhvr>
                                        <p:cTn id="49" dur="1000"/>
                                        <p:tgtEl>
                                          <p:spTgt spid="16399">
                                            <p:txEl>
                                              <p:charRg st="0" end="133"/>
                                            </p:txEl>
                                          </p:spTgt>
                                        </p:tgtEl>
                                      </p:cBhvr>
                                    </p:animEffect>
                                    <p:anim calcmode="lin" valueType="num">
                                      <p:cBhvr>
                                        <p:cTn id="50" dur="1000" fill="hold"/>
                                        <p:tgtEl>
                                          <p:spTgt spid="16399">
                                            <p:txEl>
                                              <p:charRg st="0" end="133"/>
                                            </p:txEl>
                                          </p:spTgt>
                                        </p:tgtEl>
                                        <p:attrNameLst>
                                          <p:attrName>ppt_x</p:attrName>
                                        </p:attrNameLst>
                                      </p:cBhvr>
                                      <p:tavLst>
                                        <p:tav tm="0">
                                          <p:val>
                                            <p:strVal val="#ppt_x-.1"/>
                                          </p:val>
                                        </p:tav>
                                        <p:tav tm="100000">
                                          <p:val>
                                            <p:strVal val="#ppt_x"/>
                                          </p:val>
                                        </p:tav>
                                      </p:tavLst>
                                    </p:anim>
                                    <p:anim calcmode="lin" valueType="num">
                                      <p:cBhvr>
                                        <p:cTn id="51" dur="1000" fill="hold"/>
                                        <p:tgtEl>
                                          <p:spTgt spid="16399">
                                            <p:txEl>
                                              <p:charRg st="0" end="13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8" grpId="1"/>
      <p:bldP spid="16397" grpId="0"/>
      <p:bldP spid="16398" grpId="0"/>
      <p:bldP spid="164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8" name="Oval 52227"/>
          <p:cNvSpPr/>
          <p:nvPr/>
        </p:nvSpPr>
        <p:spPr>
          <a:xfrm>
            <a:off x="3733800" y="152400"/>
            <a:ext cx="1524000" cy="609600"/>
          </a:xfrm>
          <a:prstGeom prst="ellipse">
            <a:avLst/>
          </a:prstGeom>
          <a:solidFill>
            <a:srgbClr val="FFFF00"/>
          </a:solidFill>
          <a:ln w="28575" cap="flat" cmpd="sng">
            <a:solidFill>
              <a:srgbClr val="FF3300"/>
            </a:solidFill>
            <a:prstDash val="solid"/>
            <a:headEnd type="none" w="med" len="med"/>
            <a:tailEnd type="none" w="med" len="med"/>
          </a:ln>
        </p:spPr>
        <p:txBody>
          <a:bodyPr wrap="none" anchor="ctr" anchorCtr="0"/>
          <a:p>
            <a:pPr algn="ctr"/>
            <a:endParaRPr sz="2400" b="1" u="sng">
              <a:solidFill>
                <a:schemeClr val="folHlink"/>
              </a:solidFill>
              <a:effectLst>
                <a:outerShdw blurRad="38100" dist="38100" dir="2700000">
                  <a:srgbClr val="000000"/>
                </a:outerShdw>
              </a:effectLst>
            </a:endParaRPr>
          </a:p>
          <a:p>
            <a:pPr algn="ctr"/>
            <a:r>
              <a:rPr sz="2000" b="1" u="sng">
                <a:solidFill>
                  <a:srgbClr val="FF3300"/>
                </a:solidFill>
              </a:rPr>
              <a:t>BÀI 14</a:t>
            </a:r>
            <a:br>
              <a:rPr sz="2400" b="1">
                <a:solidFill>
                  <a:srgbClr val="FF3300"/>
                </a:solidFill>
                <a:effectLst>
                  <a:outerShdw blurRad="38100" dist="38100" dir="2700000">
                    <a:srgbClr val="000000"/>
                  </a:outerShdw>
                </a:effectLst>
              </a:rPr>
            </a:br>
            <a:endParaRPr sz="2400" b="1">
              <a:solidFill>
                <a:srgbClr val="FF3300"/>
              </a:solidFill>
              <a:effectLst>
                <a:outerShdw blurRad="38100" dist="38100" dir="2700000">
                  <a:srgbClr val="000000"/>
                </a:outerShdw>
              </a:effectLst>
            </a:endParaRPr>
          </a:p>
        </p:txBody>
      </p:sp>
      <p:sp>
        <p:nvSpPr>
          <p:cNvPr id="52229" name="Text Box 52228"/>
          <p:cNvSpPr txBox="1"/>
          <p:nvPr/>
        </p:nvSpPr>
        <p:spPr>
          <a:xfrm>
            <a:off x="990600" y="762000"/>
            <a:ext cx="7239000" cy="519113"/>
          </a:xfrm>
          <a:prstGeom prst="rect">
            <a:avLst/>
          </a:prstGeom>
          <a:noFill/>
          <a:ln w="9525">
            <a:noFill/>
          </a:ln>
        </p:spPr>
        <p:txBody>
          <a:bodyPr>
            <a:spAutoFit/>
          </a:bodyPr>
          <a:p>
            <a:pPr>
              <a:spcBef>
                <a:spcPct val="50000"/>
              </a:spcBef>
            </a:pPr>
            <a:r>
              <a:rPr sz="2800" b="1">
                <a:solidFill>
                  <a:srgbClr val="FF3300"/>
                </a:solidFill>
              </a:rPr>
              <a:t>PHONG TRÀO CÁCH MẠNG 1930 – 1935</a:t>
            </a:r>
            <a:endParaRPr sz="2800">
              <a:solidFill>
                <a:srgbClr val="FF3300"/>
              </a:solidFill>
            </a:endParaRPr>
          </a:p>
        </p:txBody>
      </p:sp>
      <p:sp>
        <p:nvSpPr>
          <p:cNvPr id="52230" name="Text Box 52229"/>
          <p:cNvSpPr txBox="1"/>
          <p:nvPr/>
        </p:nvSpPr>
        <p:spPr>
          <a:xfrm>
            <a:off x="304800" y="1295400"/>
            <a:ext cx="8534400" cy="946150"/>
          </a:xfrm>
          <a:prstGeom prst="rect">
            <a:avLst/>
          </a:prstGeom>
          <a:noFill/>
          <a:ln w="9525">
            <a:noFill/>
          </a:ln>
        </p:spPr>
        <p:txBody>
          <a:bodyPr>
            <a:spAutoFit/>
          </a:bodyPr>
          <a:p>
            <a:pPr>
              <a:spcBef>
                <a:spcPct val="50000"/>
              </a:spcBef>
            </a:pPr>
            <a:r>
              <a:rPr sz="2800" b="1">
                <a:solidFill>
                  <a:schemeClr val="hlink"/>
                </a:solidFill>
              </a:rPr>
              <a:t>II - </a:t>
            </a:r>
            <a:r>
              <a:rPr sz="2800" b="1" u="sng" err="1">
                <a:solidFill>
                  <a:schemeClr val="hlink"/>
                </a:solidFill>
              </a:rPr>
              <a:t>Phong</a:t>
            </a:r>
            <a:r>
              <a:rPr sz="2800" b="1" u="sng">
                <a:solidFill>
                  <a:schemeClr val="hlink"/>
                </a:solidFill>
              </a:rPr>
              <a:t> </a:t>
            </a:r>
            <a:r>
              <a:rPr sz="2800" b="1" u="sng" err="1">
                <a:solidFill>
                  <a:schemeClr val="hlink"/>
                </a:solidFill>
              </a:rPr>
              <a:t>trào</a:t>
            </a:r>
            <a:r>
              <a:rPr sz="2800" b="1" u="sng">
                <a:solidFill>
                  <a:schemeClr val="hlink"/>
                </a:solidFill>
              </a:rPr>
              <a:t> </a:t>
            </a:r>
            <a:r>
              <a:rPr sz="2800" b="1" u="sng" err="1">
                <a:solidFill>
                  <a:schemeClr val="hlink"/>
                </a:solidFill>
              </a:rPr>
              <a:t>cách</a:t>
            </a:r>
            <a:r>
              <a:rPr sz="2800" b="1" u="sng">
                <a:solidFill>
                  <a:schemeClr val="hlink"/>
                </a:solidFill>
              </a:rPr>
              <a:t> </a:t>
            </a:r>
            <a:r>
              <a:rPr sz="2800" b="1" u="sng" err="1">
                <a:solidFill>
                  <a:schemeClr val="hlink"/>
                </a:solidFill>
              </a:rPr>
              <a:t>mạng</a:t>
            </a:r>
            <a:r>
              <a:rPr sz="2800" b="1" u="sng">
                <a:solidFill>
                  <a:schemeClr val="hlink"/>
                </a:solidFill>
              </a:rPr>
              <a:t> 1930 – 1931 </a:t>
            </a:r>
            <a:r>
              <a:rPr sz="2800" b="1" u="sng" err="1">
                <a:solidFill>
                  <a:schemeClr val="hlink"/>
                </a:solidFill>
              </a:rPr>
              <a:t>với</a:t>
            </a:r>
            <a:r>
              <a:rPr sz="2800" b="1" u="sng">
                <a:solidFill>
                  <a:schemeClr val="hlink"/>
                </a:solidFill>
              </a:rPr>
              <a:t> </a:t>
            </a:r>
            <a:r>
              <a:rPr sz="2800" b="1" u="sng" err="1">
                <a:solidFill>
                  <a:schemeClr val="hlink"/>
                </a:solidFill>
              </a:rPr>
              <a:t>đỉnh</a:t>
            </a:r>
            <a:r>
              <a:rPr sz="2800" b="1" u="sng">
                <a:solidFill>
                  <a:schemeClr val="hlink"/>
                </a:solidFill>
              </a:rPr>
              <a:t> </a:t>
            </a:r>
            <a:r>
              <a:rPr sz="2800" b="1" u="sng" err="1">
                <a:solidFill>
                  <a:schemeClr val="hlink"/>
                </a:solidFill>
              </a:rPr>
              <a:t>cao</a:t>
            </a:r>
            <a:r>
              <a:rPr sz="2800" b="1" u="sng">
                <a:solidFill>
                  <a:schemeClr val="hlink"/>
                </a:solidFill>
              </a:rPr>
              <a:t> </a:t>
            </a:r>
            <a:r>
              <a:rPr sz="2800" b="1" u="sng" err="1">
                <a:solidFill>
                  <a:schemeClr val="hlink"/>
                </a:solidFill>
              </a:rPr>
              <a:t>xô</a:t>
            </a:r>
            <a:r>
              <a:rPr sz="2800" b="1" u="sng">
                <a:solidFill>
                  <a:schemeClr val="hlink"/>
                </a:solidFill>
              </a:rPr>
              <a:t> </a:t>
            </a:r>
            <a:r>
              <a:rPr sz="2800" b="1" u="sng" err="1">
                <a:solidFill>
                  <a:schemeClr val="hlink"/>
                </a:solidFill>
              </a:rPr>
              <a:t>viết</a:t>
            </a:r>
            <a:r>
              <a:rPr sz="2800" b="1" u="sng">
                <a:solidFill>
                  <a:schemeClr val="hlink"/>
                </a:solidFill>
              </a:rPr>
              <a:t> </a:t>
            </a:r>
            <a:r>
              <a:rPr sz="2800" b="1" u="sng" err="1">
                <a:solidFill>
                  <a:schemeClr val="hlink"/>
                </a:solidFill>
              </a:rPr>
              <a:t>Nghệ-Tĩnh</a:t>
            </a:r>
            <a:endParaRPr sz="2800" b="1" u="sng">
              <a:solidFill>
                <a:schemeClr val="hlink"/>
              </a:solidFill>
            </a:endParaRPr>
          </a:p>
        </p:txBody>
      </p:sp>
      <p:sp>
        <p:nvSpPr>
          <p:cNvPr id="52231" name="Text Box 52230"/>
          <p:cNvSpPr txBox="1"/>
          <p:nvPr/>
        </p:nvSpPr>
        <p:spPr>
          <a:xfrm>
            <a:off x="457200" y="2209800"/>
            <a:ext cx="6324600" cy="519113"/>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a:solidFill>
                  <a:schemeClr val="folHlink"/>
                </a:solidFill>
              </a:rPr>
              <a:t>1. </a:t>
            </a:r>
            <a:r>
              <a:rPr sz="2400" b="1" u="sng" err="1">
                <a:solidFill>
                  <a:schemeClr val="folHlink"/>
                </a:solidFill>
              </a:rPr>
              <a:t>Phong</a:t>
            </a:r>
            <a:r>
              <a:rPr sz="2400" b="1" u="sng">
                <a:solidFill>
                  <a:schemeClr val="folHlink"/>
                </a:solidFill>
              </a:rPr>
              <a:t> </a:t>
            </a:r>
            <a:r>
              <a:rPr sz="2400" b="1" u="sng" err="1">
                <a:solidFill>
                  <a:schemeClr val="folHlink"/>
                </a:solidFill>
              </a:rPr>
              <a:t>trào</a:t>
            </a:r>
            <a:r>
              <a:rPr sz="2400" b="1" u="sng">
                <a:solidFill>
                  <a:schemeClr val="folHlink"/>
                </a:solidFill>
              </a:rPr>
              <a:t> </a:t>
            </a:r>
            <a:r>
              <a:rPr sz="2400" b="1" u="sng" err="1">
                <a:solidFill>
                  <a:schemeClr val="folHlink"/>
                </a:solidFill>
              </a:rPr>
              <a:t>cách</a:t>
            </a:r>
            <a:r>
              <a:rPr sz="2400" b="1" u="sng">
                <a:solidFill>
                  <a:schemeClr val="folHlink"/>
                </a:solidFill>
              </a:rPr>
              <a:t> </a:t>
            </a:r>
            <a:r>
              <a:rPr sz="2400" b="1" u="sng" err="1">
                <a:solidFill>
                  <a:schemeClr val="folHlink"/>
                </a:solidFill>
              </a:rPr>
              <a:t>mạng</a:t>
            </a:r>
            <a:r>
              <a:rPr sz="2400" b="1" u="sng">
                <a:solidFill>
                  <a:schemeClr val="folHlink"/>
                </a:solidFill>
              </a:rPr>
              <a:t> 1930 – 1931</a:t>
            </a:r>
            <a:r>
              <a:rPr sz="2800" u="sng">
                <a:solidFill>
                  <a:srgbClr val="0000FF"/>
                </a:solidFill>
                <a:latin typeface="Times New Roman" panose="02020603050405020304" pitchFamily="18" charset="0"/>
              </a:rPr>
              <a:t> </a:t>
            </a:r>
            <a:endParaRPr sz="2800" u="sng">
              <a:solidFill>
                <a:srgbClr val="0000FF"/>
              </a:solidFill>
              <a:latin typeface="Times New Roman" panose="02020603050405020304" pitchFamily="18" charset="0"/>
            </a:endParaRPr>
          </a:p>
        </p:txBody>
      </p:sp>
      <p:sp>
        <p:nvSpPr>
          <p:cNvPr id="52232" name="Text Box 52231"/>
          <p:cNvSpPr txBox="1"/>
          <p:nvPr/>
        </p:nvSpPr>
        <p:spPr>
          <a:xfrm>
            <a:off x="533400" y="2667000"/>
            <a:ext cx="6324600" cy="457200"/>
          </a:xfrm>
          <a:prstGeom prst="rect">
            <a:avLst/>
          </a:prstGeom>
          <a:noFill/>
          <a:ln w="9525">
            <a:noFill/>
          </a:ln>
        </p:spPr>
        <p:txBody>
          <a:bodyPr>
            <a:spAutoFit/>
          </a:bodyPr>
          <a:p>
            <a:pPr>
              <a:spcBef>
                <a:spcPct val="20000"/>
              </a:spcBef>
              <a:buClr>
                <a:schemeClr val="hlink"/>
              </a:buClr>
              <a:buSzPct val="80000"/>
              <a:buFont typeface="Wingdings" panose="05000000000000000000" pitchFamily="2" charset="2"/>
            </a:pPr>
            <a:r>
              <a:rPr sz="2400" b="1">
                <a:solidFill>
                  <a:srgbClr val="FF9900"/>
                </a:solidFill>
              </a:rPr>
              <a:t>a. </a:t>
            </a:r>
            <a:r>
              <a:rPr sz="2400" b="1" u="sng" err="1">
                <a:solidFill>
                  <a:srgbClr val="FF9900"/>
                </a:solidFill>
              </a:rPr>
              <a:t>Nguyên</a:t>
            </a:r>
            <a:r>
              <a:rPr sz="2400" b="1" u="sng">
                <a:solidFill>
                  <a:srgbClr val="FF9900"/>
                </a:solidFill>
              </a:rPr>
              <a:t> </a:t>
            </a:r>
            <a:r>
              <a:rPr sz="2400" b="1" u="sng" err="1">
                <a:solidFill>
                  <a:srgbClr val="FF9900"/>
                </a:solidFill>
              </a:rPr>
              <a:t>nhân</a:t>
            </a:r>
            <a:endParaRPr sz="2400" u="sng">
              <a:solidFill>
                <a:srgbClr val="FF9900"/>
              </a:solidFill>
            </a:endParaRPr>
          </a:p>
        </p:txBody>
      </p:sp>
      <p:sp>
        <p:nvSpPr>
          <p:cNvPr id="52233" name="Text Box 52232"/>
          <p:cNvSpPr txBox="1"/>
          <p:nvPr/>
        </p:nvSpPr>
        <p:spPr>
          <a:xfrm>
            <a:off x="533400" y="3124200"/>
            <a:ext cx="5181600" cy="457200"/>
          </a:xfrm>
          <a:prstGeom prst="rect">
            <a:avLst/>
          </a:prstGeom>
          <a:noFill/>
          <a:ln w="9525">
            <a:noFill/>
          </a:ln>
        </p:spPr>
        <p:txBody>
          <a:bodyPr>
            <a:spAutoFit/>
          </a:bodyPr>
          <a:p>
            <a:pPr>
              <a:spcBef>
                <a:spcPct val="50000"/>
              </a:spcBef>
            </a:pPr>
            <a:r>
              <a:rPr sz="2400" b="1">
                <a:solidFill>
                  <a:srgbClr val="FF9900"/>
                </a:solidFill>
              </a:rPr>
              <a:t>b. </a:t>
            </a:r>
            <a:r>
              <a:rPr sz="2400" b="1" u="sng" err="1">
                <a:solidFill>
                  <a:srgbClr val="FF9900"/>
                </a:solidFill>
              </a:rPr>
              <a:t>Diễn</a:t>
            </a:r>
            <a:r>
              <a:rPr sz="2400" b="1" u="sng">
                <a:solidFill>
                  <a:srgbClr val="FF9900"/>
                </a:solidFill>
              </a:rPr>
              <a:t> </a:t>
            </a:r>
            <a:r>
              <a:rPr sz="2400" b="1" u="sng" err="1">
                <a:solidFill>
                  <a:srgbClr val="FF9900"/>
                </a:solidFill>
              </a:rPr>
              <a:t>biến</a:t>
            </a:r>
            <a:endParaRPr sz="2400" b="1" u="sng">
              <a:solidFill>
                <a:srgbClr val="FF9900"/>
              </a:solidFill>
            </a:endParaRPr>
          </a:p>
        </p:txBody>
      </p:sp>
      <p:sp>
        <p:nvSpPr>
          <p:cNvPr id="52236" name="Text Box 52235"/>
          <p:cNvSpPr txBox="1"/>
          <p:nvPr/>
        </p:nvSpPr>
        <p:spPr>
          <a:xfrm>
            <a:off x="685800" y="3657600"/>
            <a:ext cx="8153400" cy="946150"/>
          </a:xfrm>
          <a:prstGeom prst="rect">
            <a:avLst/>
          </a:prstGeom>
          <a:noFill/>
          <a:ln w="9525">
            <a:noFill/>
          </a:ln>
        </p:spPr>
        <p:txBody>
          <a:bodyPr>
            <a:spAutoFit/>
          </a:bodyPr>
          <a:p>
            <a:pPr>
              <a:spcBef>
                <a:spcPct val="50000"/>
              </a:spcBef>
            </a:pP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Hệ</a:t>
            </a: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thống</a:t>
            </a: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chính</a:t>
            </a: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quyền</a:t>
            </a: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địch</a:t>
            </a: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bị</a:t>
            </a: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tê</a:t>
            </a: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liệt</a:t>
            </a:r>
            <a:r>
              <a:rPr sz="2800">
                <a:effectLst>
                  <a:outerShdw blurRad="38100" dist="38100" dir="2700000">
                    <a:srgbClr val="FFFFFF"/>
                  </a:outerShdw>
                </a:effectLst>
                <a:latin typeface="Times New Roman" panose="02020603050405020304" pitchFamily="18" charset="0"/>
              </a:rPr>
              <a:t>, tan </a:t>
            </a:r>
            <a:r>
              <a:rPr sz="2800" err="1">
                <a:effectLst>
                  <a:outerShdw blurRad="38100" dist="38100" dir="2700000">
                    <a:srgbClr val="FFFFFF"/>
                  </a:outerShdw>
                </a:effectLst>
                <a:latin typeface="Times New Roman" panose="02020603050405020304" pitchFamily="18" charset="0"/>
              </a:rPr>
              <a:t>rã</a:t>
            </a:r>
            <a:r>
              <a:rPr sz="2800">
                <a:effectLst>
                  <a:outerShdw blurRad="38100" dist="38100" dir="2700000">
                    <a:srgbClr val="FFFFFF"/>
                  </a:outerShdw>
                </a:effectLst>
                <a:latin typeface="Times New Roman" panose="02020603050405020304" pitchFamily="18" charset="0"/>
              </a:rPr>
              <a:t> ở </a:t>
            </a:r>
            <a:r>
              <a:rPr sz="2800" err="1">
                <a:effectLst>
                  <a:outerShdw blurRad="38100" dist="38100" dir="2700000">
                    <a:srgbClr val="FFFFFF"/>
                  </a:outerShdw>
                </a:effectLst>
                <a:latin typeface="Times New Roman" panose="02020603050405020304" pitchFamily="18" charset="0"/>
              </a:rPr>
              <a:t>nhiều</a:t>
            </a: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thôn</a:t>
            </a:r>
            <a:r>
              <a:rPr sz="2800">
                <a:effectLst>
                  <a:outerShdw blurRad="38100" dist="38100" dir="2700000">
                    <a:srgbClr val="FFFFFF"/>
                  </a:outerShdw>
                </a:effectLst>
                <a:latin typeface="Times New Roman" panose="02020603050405020304" pitchFamily="18" charset="0"/>
              </a:rPr>
              <a:t>, </a:t>
            </a:r>
            <a:r>
              <a:rPr sz="2800" err="1">
                <a:effectLst>
                  <a:outerShdw blurRad="38100" dist="38100" dir="2700000">
                    <a:srgbClr val="FFFFFF"/>
                  </a:outerShdw>
                </a:effectLst>
                <a:latin typeface="Times New Roman" panose="02020603050405020304" pitchFamily="18" charset="0"/>
              </a:rPr>
              <a:t>xã</a:t>
            </a:r>
            <a:r>
              <a:rPr sz="2800">
                <a:effectLst>
                  <a:outerShdw blurRad="38100" dist="38100" dir="2700000">
                    <a:srgbClr val="FFFFFF"/>
                  </a:outerShdw>
                </a:effectLst>
                <a:latin typeface="Times New Roman" panose="02020603050405020304" pitchFamily="18" charset="0"/>
              </a:rPr>
              <a:t>…</a:t>
            </a:r>
            <a:endParaRPr sz="2800">
              <a:effectLst>
                <a:outerShdw blurRad="38100" dist="38100" dir="2700000">
                  <a:srgbClr val="FFFFFF"/>
                </a:outerShdw>
              </a:effectLst>
              <a:latin typeface="Times New Roman" panose="02020603050405020304" pitchFamily="18" charset="0"/>
            </a:endParaRPr>
          </a:p>
        </p:txBody>
      </p:sp>
      <p:pic>
        <p:nvPicPr>
          <p:cNvPr id="52237" name="Picture 52236" descr="2"/>
          <p:cNvPicPr>
            <a:picLocks noChangeAspect="1"/>
          </p:cNvPicPr>
          <p:nvPr/>
        </p:nvPicPr>
        <p:blipFill>
          <a:blip r:embed="rId1"/>
          <a:stretch>
            <a:fillRect/>
          </a:stretch>
        </p:blipFill>
        <p:spPr>
          <a:xfrm>
            <a:off x="914400" y="4953000"/>
            <a:ext cx="833438" cy="615950"/>
          </a:xfrm>
          <a:prstGeom prst="rect">
            <a:avLst/>
          </a:prstGeom>
          <a:noFill/>
          <a:ln w="9525">
            <a:noFill/>
          </a:ln>
        </p:spPr>
      </p:pic>
      <p:sp>
        <p:nvSpPr>
          <p:cNvPr id="52238" name="Text Box 52237"/>
          <p:cNvSpPr txBox="1"/>
          <p:nvPr/>
        </p:nvSpPr>
        <p:spPr>
          <a:xfrm>
            <a:off x="1752600" y="4876800"/>
            <a:ext cx="6858000" cy="822325"/>
          </a:xfrm>
          <a:prstGeom prst="rect">
            <a:avLst/>
          </a:prstGeom>
          <a:noFill/>
          <a:ln w="9525">
            <a:noFill/>
          </a:ln>
        </p:spPr>
        <p:txBody>
          <a:bodyPr>
            <a:spAutoFit/>
          </a:bodyPr>
          <a:p>
            <a:pPr>
              <a:spcBef>
                <a:spcPct val="50000"/>
              </a:spcBef>
            </a:pPr>
            <a:r>
              <a:rPr sz="2400" b="1" i="1" err="1">
                <a:solidFill>
                  <a:srgbClr val="FF0066"/>
                </a:solidFill>
              </a:rPr>
              <a:t>Vì</a:t>
            </a:r>
            <a:r>
              <a:rPr sz="2400" b="1" i="1">
                <a:solidFill>
                  <a:srgbClr val="FF0066"/>
                </a:solidFill>
              </a:rPr>
              <a:t> </a:t>
            </a:r>
            <a:r>
              <a:rPr sz="2400" b="1" i="1" err="1">
                <a:solidFill>
                  <a:srgbClr val="FF0066"/>
                </a:solidFill>
              </a:rPr>
              <a:t>sao</a:t>
            </a:r>
            <a:r>
              <a:rPr sz="2400" b="1" i="1">
                <a:solidFill>
                  <a:srgbClr val="FF0066"/>
                </a:solidFill>
              </a:rPr>
              <a:t> </a:t>
            </a:r>
            <a:r>
              <a:rPr sz="2400" b="1" i="1" err="1">
                <a:solidFill>
                  <a:srgbClr val="FF0066"/>
                </a:solidFill>
              </a:rPr>
              <a:t>phong</a:t>
            </a:r>
            <a:r>
              <a:rPr sz="2400" b="1" i="1">
                <a:solidFill>
                  <a:srgbClr val="FF0066"/>
                </a:solidFill>
              </a:rPr>
              <a:t> </a:t>
            </a:r>
            <a:r>
              <a:rPr sz="2400" b="1" i="1" err="1">
                <a:solidFill>
                  <a:srgbClr val="FF0066"/>
                </a:solidFill>
              </a:rPr>
              <a:t>trào</a:t>
            </a:r>
            <a:r>
              <a:rPr sz="2400" b="1" i="1">
                <a:solidFill>
                  <a:srgbClr val="FF0066"/>
                </a:solidFill>
              </a:rPr>
              <a:t> ở </a:t>
            </a:r>
            <a:r>
              <a:rPr sz="2400" b="1" i="1" err="1">
                <a:solidFill>
                  <a:srgbClr val="FF0066"/>
                </a:solidFill>
              </a:rPr>
              <a:t>Nghệ-Tĩnh</a:t>
            </a:r>
            <a:r>
              <a:rPr sz="2400" b="1" i="1">
                <a:solidFill>
                  <a:srgbClr val="FF0066"/>
                </a:solidFill>
              </a:rPr>
              <a:t> </a:t>
            </a:r>
            <a:r>
              <a:rPr sz="2400" b="1" i="1" err="1">
                <a:solidFill>
                  <a:srgbClr val="FF0066"/>
                </a:solidFill>
              </a:rPr>
              <a:t>phát</a:t>
            </a:r>
            <a:r>
              <a:rPr sz="2400" b="1" i="1">
                <a:solidFill>
                  <a:srgbClr val="FF0066"/>
                </a:solidFill>
              </a:rPr>
              <a:t> </a:t>
            </a:r>
            <a:r>
              <a:rPr sz="2400" b="1" i="1" err="1">
                <a:solidFill>
                  <a:srgbClr val="FF0066"/>
                </a:solidFill>
              </a:rPr>
              <a:t>triển</a:t>
            </a:r>
            <a:r>
              <a:rPr sz="2400" b="1" i="1">
                <a:solidFill>
                  <a:srgbClr val="FF0066"/>
                </a:solidFill>
              </a:rPr>
              <a:t> </a:t>
            </a:r>
            <a:r>
              <a:rPr sz="2400" b="1" i="1" err="1">
                <a:solidFill>
                  <a:srgbClr val="FF0066"/>
                </a:solidFill>
              </a:rPr>
              <a:t>mạnh</a:t>
            </a:r>
            <a:r>
              <a:rPr sz="2400" b="1" i="1">
                <a:solidFill>
                  <a:srgbClr val="FF0066"/>
                </a:solidFill>
              </a:rPr>
              <a:t>, </a:t>
            </a:r>
            <a:r>
              <a:rPr sz="2400" b="1" i="1" err="1">
                <a:solidFill>
                  <a:srgbClr val="FF0066"/>
                </a:solidFill>
              </a:rPr>
              <a:t>quyết</a:t>
            </a:r>
            <a:r>
              <a:rPr sz="2400" b="1" i="1">
                <a:solidFill>
                  <a:srgbClr val="FF0066"/>
                </a:solidFill>
              </a:rPr>
              <a:t> </a:t>
            </a:r>
            <a:r>
              <a:rPr sz="2400" b="1" i="1" err="1">
                <a:solidFill>
                  <a:srgbClr val="FF0066"/>
                </a:solidFill>
              </a:rPr>
              <a:t>liệt</a:t>
            </a:r>
            <a:r>
              <a:rPr sz="2400" b="1" i="1">
                <a:solidFill>
                  <a:srgbClr val="FF0066"/>
                </a:solidFill>
              </a:rPr>
              <a:t> </a:t>
            </a:r>
            <a:r>
              <a:rPr sz="2400" b="1" i="1" err="1">
                <a:solidFill>
                  <a:srgbClr val="FF0066"/>
                </a:solidFill>
              </a:rPr>
              <a:t>nhất</a:t>
            </a:r>
            <a:r>
              <a:rPr sz="2400" b="1" i="1">
                <a:solidFill>
                  <a:srgbClr val="FF0066"/>
                </a:solidFill>
              </a:rPr>
              <a:t>?</a:t>
            </a:r>
            <a:endParaRPr sz="2400" b="1" i="1">
              <a:solidFill>
                <a:srgbClr val="FF0066"/>
              </a:solidFill>
            </a:endParaRPr>
          </a:p>
        </p:txBody>
      </p:sp>
      <p:sp>
        <p:nvSpPr>
          <p:cNvPr id="52239" name="Rectangles 52238"/>
          <p:cNvSpPr/>
          <p:nvPr/>
        </p:nvSpPr>
        <p:spPr>
          <a:xfrm>
            <a:off x="609600" y="4575175"/>
            <a:ext cx="8382000" cy="2282825"/>
          </a:xfrm>
          <a:prstGeom prst="rect">
            <a:avLst/>
          </a:prstGeom>
          <a:noFill/>
          <a:ln w="9525">
            <a:noFill/>
          </a:ln>
        </p:spPr>
        <p:txBody>
          <a:bodyPr>
            <a:spAutoFit/>
          </a:bodyPr>
          <a:p>
            <a:r>
              <a:rPr sz="2400">
                <a:solidFill>
                  <a:srgbClr val="990099"/>
                </a:solidFill>
                <a:cs typeface="Arial" panose="020B0604020202020204" pitchFamily="34" charset="0"/>
              </a:rPr>
              <a:t>- </a:t>
            </a:r>
            <a:r>
              <a:rPr sz="2400" err="1">
                <a:solidFill>
                  <a:srgbClr val="990099"/>
                </a:solidFill>
                <a:cs typeface="Arial" panose="020B0604020202020204" pitchFamily="34" charset="0"/>
              </a:rPr>
              <a:t>Phong</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trào</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diễn</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ra</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có</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tổ</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chức</a:t>
            </a:r>
            <a:r>
              <a:rPr sz="2400">
                <a:solidFill>
                  <a:srgbClr val="990099"/>
                </a:solidFill>
                <a:cs typeface="Arial" panose="020B0604020202020204" pitchFamily="34" charset="0"/>
              </a:rPr>
              <a:t>. </a:t>
            </a:r>
            <a:endParaRPr sz="2400">
              <a:solidFill>
                <a:srgbClr val="990099"/>
              </a:solidFill>
              <a:cs typeface="Arial" panose="020B0604020202020204" pitchFamily="34" charset="0"/>
            </a:endParaRPr>
          </a:p>
          <a:p>
            <a:r>
              <a:rPr sz="2400">
                <a:solidFill>
                  <a:srgbClr val="990099"/>
                </a:solidFill>
                <a:cs typeface="Arial" panose="020B0604020202020204" pitchFamily="34" charset="0"/>
              </a:rPr>
              <a:t>- Qui </a:t>
            </a:r>
            <a:r>
              <a:rPr sz="2400" err="1">
                <a:solidFill>
                  <a:srgbClr val="990099"/>
                </a:solidFill>
                <a:cs typeface="Arial" panose="020B0604020202020204" pitchFamily="34" charset="0"/>
              </a:rPr>
              <a:t>mô</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lớn</a:t>
            </a:r>
            <a:r>
              <a:rPr sz="2400">
                <a:solidFill>
                  <a:srgbClr val="990099"/>
                </a:solidFill>
                <a:cs typeface="Arial" panose="020B0604020202020204" pitchFamily="34" charset="0"/>
              </a:rPr>
              <a:t> </a:t>
            </a:r>
            <a:endParaRPr sz="2400">
              <a:solidFill>
                <a:srgbClr val="990099"/>
              </a:solidFill>
              <a:cs typeface="Arial" panose="020B0604020202020204" pitchFamily="34" charset="0"/>
            </a:endParaRPr>
          </a:p>
          <a:p>
            <a:r>
              <a:rPr sz="2400">
                <a:solidFill>
                  <a:srgbClr val="990099"/>
                </a:solidFill>
                <a:cs typeface="Arial" panose="020B0604020202020204" pitchFamily="34" charset="0"/>
              </a:rPr>
              <a:t>- </a:t>
            </a:r>
            <a:r>
              <a:rPr sz="2400" err="1">
                <a:solidFill>
                  <a:srgbClr val="990099"/>
                </a:solidFill>
                <a:cs typeface="Arial" panose="020B0604020202020204" pitchFamily="34" charset="0"/>
              </a:rPr>
              <a:t>Giành</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được</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chính</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quyền</a:t>
            </a:r>
            <a:endParaRPr sz="2400">
              <a:solidFill>
                <a:srgbClr val="990099"/>
              </a:solidFill>
              <a:cs typeface="Arial" panose="020B0604020202020204" pitchFamily="34" charset="0"/>
            </a:endParaRPr>
          </a:p>
          <a:p>
            <a:r>
              <a:rPr sz="2400">
                <a:solidFill>
                  <a:srgbClr val="990099"/>
                </a:solidFill>
                <a:cs typeface="Arial" panose="020B0604020202020204" pitchFamily="34" charset="0"/>
              </a:rPr>
              <a:t>- </a:t>
            </a:r>
            <a:r>
              <a:rPr sz="2400" err="1">
                <a:solidFill>
                  <a:srgbClr val="990099"/>
                </a:solidFill>
                <a:cs typeface="Arial" panose="020B0604020202020204" pitchFamily="34" charset="0"/>
              </a:rPr>
              <a:t>Làm</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tê</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liệt</a:t>
            </a:r>
            <a:r>
              <a:rPr sz="2400">
                <a:solidFill>
                  <a:srgbClr val="990099"/>
                </a:solidFill>
                <a:cs typeface="Arial" panose="020B0604020202020204" pitchFamily="34" charset="0"/>
              </a:rPr>
              <a:t>- tan </a:t>
            </a:r>
            <a:r>
              <a:rPr sz="2400" err="1">
                <a:solidFill>
                  <a:srgbClr val="990099"/>
                </a:solidFill>
                <a:cs typeface="Arial" panose="020B0604020202020204" pitchFamily="34" charset="0"/>
              </a:rPr>
              <a:t>rã</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chính</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quyền</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của</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thực</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dân</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phong</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kiến</a:t>
            </a:r>
            <a:r>
              <a:rPr sz="2400">
                <a:solidFill>
                  <a:srgbClr val="990099"/>
                </a:solidFill>
                <a:cs typeface="Arial" panose="020B0604020202020204" pitchFamily="34" charset="0"/>
              </a:rPr>
              <a:t> ở </a:t>
            </a:r>
            <a:r>
              <a:rPr sz="2400" err="1">
                <a:solidFill>
                  <a:srgbClr val="990099"/>
                </a:solidFill>
                <a:cs typeface="Arial" panose="020B0604020202020204" pitchFamily="34" charset="0"/>
              </a:rPr>
              <a:t>một</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số</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nơi</a:t>
            </a:r>
            <a:r>
              <a:rPr sz="2400">
                <a:solidFill>
                  <a:srgbClr val="990099"/>
                </a:solidFill>
                <a:cs typeface="Arial" panose="020B0604020202020204" pitchFamily="34" charset="0"/>
              </a:rPr>
              <a:t>. </a:t>
            </a:r>
            <a:endParaRPr sz="2400">
              <a:solidFill>
                <a:srgbClr val="990099"/>
              </a:solidFill>
              <a:cs typeface="Arial" panose="020B0604020202020204" pitchFamily="34" charset="0"/>
            </a:endParaRPr>
          </a:p>
          <a:p>
            <a:r>
              <a:rPr sz="2400">
                <a:solidFill>
                  <a:srgbClr val="990099"/>
                </a:solidFill>
                <a:cs typeface="Arial" panose="020B0604020202020204" pitchFamily="34" charset="0"/>
              </a:rPr>
              <a:t>- </a:t>
            </a:r>
            <a:r>
              <a:rPr sz="2400" err="1">
                <a:solidFill>
                  <a:srgbClr val="990099"/>
                </a:solidFill>
                <a:cs typeface="Arial" panose="020B0604020202020204" pitchFamily="34" charset="0"/>
              </a:rPr>
              <a:t>Thành</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lập</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các</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Xô</a:t>
            </a:r>
            <a:r>
              <a:rPr sz="2400">
                <a:solidFill>
                  <a:srgbClr val="990099"/>
                </a:solidFill>
                <a:cs typeface="Arial" panose="020B0604020202020204" pitchFamily="34" charset="0"/>
              </a:rPr>
              <a:t> </a:t>
            </a:r>
            <a:r>
              <a:rPr sz="2400" err="1">
                <a:solidFill>
                  <a:srgbClr val="990099"/>
                </a:solidFill>
                <a:cs typeface="Arial" panose="020B0604020202020204" pitchFamily="34" charset="0"/>
              </a:rPr>
              <a:t>Viết</a:t>
            </a:r>
            <a:r>
              <a:rPr sz="2400">
                <a:solidFill>
                  <a:srgbClr val="990099"/>
                </a:solidFill>
                <a:cs typeface="Arial" panose="020B0604020202020204" pitchFamily="34" charset="0"/>
              </a:rPr>
              <a:t>  </a:t>
            </a:r>
            <a:endParaRPr sz="2400">
              <a:solidFill>
                <a:srgbClr val="990099"/>
              </a:solidFill>
              <a:ea typeface="Arial" panose="020B0604020202020204"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2236"/>
                                        </p:tgtEl>
                                        <p:attrNameLst>
                                          <p:attrName>style.visibility</p:attrName>
                                        </p:attrNameLst>
                                      </p:cBhvr>
                                      <p:to>
                                        <p:strVal val="visible"/>
                                      </p:to>
                                    </p:set>
                                    <p:animEffect transition="in" filter="fade">
                                      <p:cBhvr>
                                        <p:cTn id="7" dur="1000"/>
                                        <p:tgtEl>
                                          <p:spTgt spid="52236"/>
                                        </p:tgtEl>
                                      </p:cBhvr>
                                    </p:animEffect>
                                    <p:anim calcmode="lin" valueType="num">
                                      <p:cBhvr>
                                        <p:cTn id="8" dur="1000" fill="hold"/>
                                        <p:tgtEl>
                                          <p:spTgt spid="52236"/>
                                        </p:tgtEl>
                                        <p:attrNameLst>
                                          <p:attrName>ppt_x</p:attrName>
                                        </p:attrNameLst>
                                      </p:cBhvr>
                                      <p:tavLst>
                                        <p:tav tm="0">
                                          <p:val>
                                            <p:strVal val="#ppt_x-.1"/>
                                          </p:val>
                                        </p:tav>
                                        <p:tav tm="100000">
                                          <p:val>
                                            <p:strVal val="#ppt_x"/>
                                          </p:val>
                                        </p:tav>
                                      </p:tavLst>
                                    </p:anim>
                                    <p:anim calcmode="lin" valueType="num">
                                      <p:cBhvr>
                                        <p:cTn id="9" dur="1000" fill="hold"/>
                                        <p:tgtEl>
                                          <p:spTgt spid="52236"/>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52237"/>
                                        </p:tgtEl>
                                        <p:attrNameLst>
                                          <p:attrName>style.visibility</p:attrName>
                                        </p:attrNameLst>
                                      </p:cBhvr>
                                      <p:to>
                                        <p:strVal val="visible"/>
                                      </p:to>
                                    </p:set>
                                    <p:anim calcmode="lin" valueType="num">
                                      <p:cBhvr>
                                        <p:cTn id="14" dur="1000" fill="hold"/>
                                        <p:tgtEl>
                                          <p:spTgt spid="52237"/>
                                        </p:tgtEl>
                                        <p:attrNameLst>
                                          <p:attrName>ppt_w</p:attrName>
                                        </p:attrNameLst>
                                      </p:cBhvr>
                                      <p:tavLst>
                                        <p:tav tm="0">
                                          <p:val>
                                            <p:fltVal val="0.000000"/>
                                          </p:val>
                                        </p:tav>
                                        <p:tav tm="100000">
                                          <p:val>
                                            <p:strVal val="#ppt_w"/>
                                          </p:val>
                                        </p:tav>
                                      </p:tavLst>
                                    </p:anim>
                                    <p:anim calcmode="lin" valueType="num">
                                      <p:cBhvr>
                                        <p:cTn id="15" dur="1000" fill="hold"/>
                                        <p:tgtEl>
                                          <p:spTgt spid="52237"/>
                                        </p:tgtEl>
                                        <p:attrNameLst>
                                          <p:attrName>ppt_h</p:attrName>
                                        </p:attrNameLst>
                                      </p:cBhvr>
                                      <p:tavLst>
                                        <p:tav tm="0">
                                          <p:val>
                                            <p:fltVal val="0.000000"/>
                                          </p:val>
                                        </p:tav>
                                        <p:tav tm="100000">
                                          <p:val>
                                            <p:strVal val="#ppt_h"/>
                                          </p:val>
                                        </p:tav>
                                      </p:tavLst>
                                    </p:anim>
                                    <p:anim calcmode="lin" valueType="num">
                                      <p:cBhvr>
                                        <p:cTn id="16" dur="1000" fill="hold"/>
                                        <p:tgtEl>
                                          <p:spTgt spid="52237"/>
                                        </p:tgtEl>
                                        <p:attrNameLst>
                                          <p:attrName>style.rotation</p:attrName>
                                        </p:attrNameLst>
                                      </p:cBhvr>
                                      <p:tavLst>
                                        <p:tav tm="0">
                                          <p:val>
                                            <p:fltVal val="90.000000"/>
                                          </p:val>
                                        </p:tav>
                                        <p:tav tm="100000">
                                          <p:val>
                                            <p:fltVal val="0.000000"/>
                                          </p:val>
                                        </p:tav>
                                      </p:tavLst>
                                    </p:anim>
                                    <p:animEffect transition="in" filter="fade">
                                      <p:cBhvr>
                                        <p:cTn id="17" dur="1000"/>
                                        <p:tgtEl>
                                          <p:spTgt spid="52237"/>
                                        </p:tgtEl>
                                      </p:cBhvr>
                                    </p:animEffect>
                                  </p:childTnLst>
                                </p:cTn>
                              </p:par>
                              <p:par>
                                <p:cTn id="18" presetID="31" presetClass="entr" presetSubtype="0" fill="hold" grpId="0" nodeType="withEffect">
                                  <p:stCondLst>
                                    <p:cond delay="0"/>
                                  </p:stCondLst>
                                  <p:iterate type="lt">
                                    <p:tmPct val="5000"/>
                                  </p:iterate>
                                  <p:childTnLst>
                                    <p:set>
                                      <p:cBhvr>
                                        <p:cTn id="19" dur="1" fill="hold">
                                          <p:stCondLst>
                                            <p:cond delay="0"/>
                                          </p:stCondLst>
                                        </p:cTn>
                                        <p:tgtEl>
                                          <p:spTgt spid="52238"/>
                                        </p:tgtEl>
                                        <p:attrNameLst>
                                          <p:attrName>style.visibility</p:attrName>
                                        </p:attrNameLst>
                                      </p:cBhvr>
                                      <p:to>
                                        <p:strVal val="visible"/>
                                      </p:to>
                                    </p:set>
                                    <p:anim calcmode="lin" valueType="num">
                                      <p:cBhvr>
                                        <p:cTn id="20" dur="1000" fill="hold"/>
                                        <p:tgtEl>
                                          <p:spTgt spid="52238"/>
                                        </p:tgtEl>
                                        <p:attrNameLst>
                                          <p:attrName>ppt_w</p:attrName>
                                        </p:attrNameLst>
                                      </p:cBhvr>
                                      <p:tavLst>
                                        <p:tav tm="0">
                                          <p:val>
                                            <p:fltVal val="0.000000"/>
                                          </p:val>
                                        </p:tav>
                                        <p:tav tm="100000">
                                          <p:val>
                                            <p:strVal val="#ppt_w"/>
                                          </p:val>
                                        </p:tav>
                                      </p:tavLst>
                                    </p:anim>
                                    <p:anim calcmode="lin" valueType="num">
                                      <p:cBhvr>
                                        <p:cTn id="21" dur="1000" fill="hold"/>
                                        <p:tgtEl>
                                          <p:spTgt spid="52238"/>
                                        </p:tgtEl>
                                        <p:attrNameLst>
                                          <p:attrName>ppt_h</p:attrName>
                                        </p:attrNameLst>
                                      </p:cBhvr>
                                      <p:tavLst>
                                        <p:tav tm="0">
                                          <p:val>
                                            <p:fltVal val="0.000000"/>
                                          </p:val>
                                        </p:tav>
                                        <p:tav tm="100000">
                                          <p:val>
                                            <p:strVal val="#ppt_h"/>
                                          </p:val>
                                        </p:tav>
                                      </p:tavLst>
                                    </p:anim>
                                    <p:anim calcmode="lin" valueType="num">
                                      <p:cBhvr>
                                        <p:cTn id="22" dur="1000" fill="hold"/>
                                        <p:tgtEl>
                                          <p:spTgt spid="52238"/>
                                        </p:tgtEl>
                                        <p:attrNameLst>
                                          <p:attrName>style.rotation</p:attrName>
                                        </p:attrNameLst>
                                      </p:cBhvr>
                                      <p:tavLst>
                                        <p:tav tm="0">
                                          <p:val>
                                            <p:fltVal val="90.000000"/>
                                          </p:val>
                                        </p:tav>
                                        <p:tav tm="100000">
                                          <p:val>
                                            <p:fltVal val="0.000000"/>
                                          </p:val>
                                        </p:tav>
                                      </p:tavLst>
                                    </p:anim>
                                    <p:animEffect transition="in" filter="fade">
                                      <p:cBhvr>
                                        <p:cTn id="23" dur="1000"/>
                                        <p:tgtEl>
                                          <p:spTgt spid="52238"/>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xit" presetSubtype="16" fill="hold" nodeType="clickEffect">
                                  <p:stCondLst>
                                    <p:cond delay="0"/>
                                  </p:stCondLst>
                                  <p:iterate type="lt">
                                    <p:tmPct val="0"/>
                                  </p:iterate>
                                  <p:childTnLst>
                                    <p:animEffect transition="out" filter="diamond(in)">
                                      <p:cBhvr>
                                        <p:cTn id="27" dur="2000"/>
                                        <p:tgtEl>
                                          <p:spTgt spid="52237"/>
                                        </p:tgtEl>
                                      </p:cBhvr>
                                    </p:animEffect>
                                    <p:set>
                                      <p:cBhvr>
                                        <p:cTn id="28" dur="1" fill="hold">
                                          <p:stCondLst>
                                            <p:cond delay="1999"/>
                                          </p:stCondLst>
                                        </p:cTn>
                                        <p:tgtEl>
                                          <p:spTgt spid="52237"/>
                                        </p:tgtEl>
                                        <p:attrNameLst>
                                          <p:attrName>style.visibility</p:attrName>
                                        </p:attrNameLst>
                                      </p:cBhvr>
                                      <p:to>
                                        <p:strVal val="hidden"/>
                                      </p:to>
                                    </p:set>
                                  </p:childTnLst>
                                </p:cTn>
                              </p:par>
                              <p:par>
                                <p:cTn id="29" presetID="8" presetClass="exit" presetSubtype="16" fill="hold" grpId="1" nodeType="withEffect">
                                  <p:stCondLst>
                                    <p:cond delay="0"/>
                                  </p:stCondLst>
                                  <p:iterate type="lt">
                                    <p:tmPct val="0"/>
                                  </p:iterate>
                                  <p:childTnLst>
                                    <p:animEffect transition="out" filter="diamond(in)">
                                      <p:cBhvr>
                                        <p:cTn id="30" dur="2000"/>
                                        <p:tgtEl>
                                          <p:spTgt spid="52238"/>
                                        </p:tgtEl>
                                      </p:cBhvr>
                                    </p:animEffect>
                                    <p:set>
                                      <p:cBhvr>
                                        <p:cTn id="31" dur="1" fill="hold">
                                          <p:stCondLst>
                                            <p:cond delay="1999"/>
                                          </p:stCondLst>
                                        </p:cTn>
                                        <p:tgtEl>
                                          <p:spTgt spid="5223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52239"/>
                                        </p:tgtEl>
                                        <p:attrNameLst>
                                          <p:attrName>style.visibility</p:attrName>
                                        </p:attrNameLst>
                                      </p:cBhvr>
                                      <p:to>
                                        <p:strVal val="visible"/>
                                      </p:to>
                                    </p:set>
                                    <p:anim calcmode="lin" valueType="num">
                                      <p:cBhvr>
                                        <p:cTn id="36" dur="500" fill="hold"/>
                                        <p:tgtEl>
                                          <p:spTgt spid="52239"/>
                                        </p:tgtEl>
                                        <p:attrNameLst>
                                          <p:attrName>ppt_w</p:attrName>
                                        </p:attrNameLst>
                                      </p:cBhvr>
                                      <p:tavLst>
                                        <p:tav tm="0">
                                          <p:val>
                                            <p:fltVal val="0.000000"/>
                                          </p:val>
                                        </p:tav>
                                        <p:tav tm="100000">
                                          <p:val>
                                            <p:strVal val="#ppt_w"/>
                                          </p:val>
                                        </p:tav>
                                      </p:tavLst>
                                    </p:anim>
                                    <p:anim calcmode="lin" valueType="num">
                                      <p:cBhvr>
                                        <p:cTn id="37" dur="500" fill="hold"/>
                                        <p:tgtEl>
                                          <p:spTgt spid="52239"/>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6" grpId="0"/>
      <p:bldP spid="52238" grpId="0"/>
      <p:bldP spid="52238" grpId="1"/>
      <p:bldP spid="522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9154" name="Picture 8" descr="untitled.bmp"/>
          <p:cNvPicPr>
            <a:picLocks noChangeAspect="1"/>
          </p:cNvPicPr>
          <p:nvPr/>
        </p:nvPicPr>
        <p:blipFill>
          <a:blip r:embed="rId1"/>
          <a:stretch>
            <a:fillRect/>
          </a:stretch>
        </p:blipFill>
        <p:spPr>
          <a:xfrm>
            <a:off x="533400" y="304800"/>
            <a:ext cx="8153400" cy="6284913"/>
          </a:xfrm>
          <a:prstGeom prst="rect">
            <a:avLst/>
          </a:prstGeom>
          <a:noFill/>
          <a:ln w="9525" cap="flat" cmpd="sng">
            <a:solidFill>
              <a:srgbClr val="FF3300"/>
            </a:solidFill>
            <a:prstDash val="solid"/>
            <a:miter/>
            <a:headEnd type="none" w="med" len="med"/>
            <a:tailEnd type="none" w="med" len="med"/>
          </a:ln>
        </p:spPr>
      </p:pic>
      <p:pic>
        <p:nvPicPr>
          <p:cNvPr id="7" name="Picture 46" descr="May bay Vang 1"/>
          <p:cNvPicPr>
            <a:picLocks noChangeAspect="1"/>
          </p:cNvPicPr>
          <p:nvPr/>
        </p:nvPicPr>
        <p:blipFill>
          <a:blip r:embed="rId2"/>
          <a:stretch>
            <a:fillRect/>
          </a:stretch>
        </p:blipFill>
        <p:spPr>
          <a:xfrm rot="421070">
            <a:off x="5680075" y="3494088"/>
            <a:ext cx="1414463" cy="765175"/>
          </a:xfrm>
          <a:prstGeom prst="rect">
            <a:avLst/>
          </a:prstGeom>
          <a:noFill/>
          <a:ln w="9525">
            <a:noFill/>
          </a:ln>
        </p:spPr>
      </p:pic>
      <p:pic>
        <p:nvPicPr>
          <p:cNvPr id="10" name="Picture 3" descr="CAMPFIRE"/>
          <p:cNvPicPr>
            <a:picLocks noChangeAspect="1"/>
          </p:cNvPicPr>
          <p:nvPr/>
        </p:nvPicPr>
        <p:blipFill>
          <a:blip r:embed="rId3"/>
          <a:stretch>
            <a:fillRect/>
          </a:stretch>
        </p:blipFill>
        <p:spPr>
          <a:xfrm>
            <a:off x="5181600" y="4343400"/>
            <a:ext cx="449263" cy="495300"/>
          </a:xfrm>
          <a:prstGeom prst="rect">
            <a:avLst/>
          </a:prstGeom>
          <a:noFill/>
          <a:ln w="9525">
            <a:noFill/>
          </a:ln>
        </p:spPr>
      </p:pic>
      <p:pic>
        <p:nvPicPr>
          <p:cNvPr id="11" name="Picture 5" descr="May bay trang 2"/>
          <p:cNvPicPr>
            <a:picLocks noChangeAspect="1"/>
          </p:cNvPicPr>
          <p:nvPr/>
        </p:nvPicPr>
        <p:blipFill>
          <a:blip r:embed="rId4"/>
          <a:stretch>
            <a:fillRect/>
          </a:stretch>
        </p:blipFill>
        <p:spPr>
          <a:xfrm rot="-1157921">
            <a:off x="5946775" y="2660650"/>
            <a:ext cx="990600" cy="644525"/>
          </a:xfrm>
          <a:prstGeom prst="rect">
            <a:avLst/>
          </a:prstGeom>
          <a:noFill/>
          <a:ln w="9525">
            <a:noFill/>
          </a:ln>
        </p:spPr>
      </p:pic>
      <p:pic>
        <p:nvPicPr>
          <p:cNvPr id="12" name="Picture 8" descr="May bay Vang2"/>
          <p:cNvPicPr>
            <a:picLocks noChangeAspect="1"/>
          </p:cNvPicPr>
          <p:nvPr/>
        </p:nvPicPr>
        <p:blipFill>
          <a:blip r:embed="rId5"/>
          <a:stretch>
            <a:fillRect/>
          </a:stretch>
        </p:blipFill>
        <p:spPr>
          <a:xfrm>
            <a:off x="4724400" y="3733800"/>
            <a:ext cx="1143000" cy="992188"/>
          </a:xfrm>
          <a:prstGeom prst="rect">
            <a:avLst/>
          </a:prstGeom>
          <a:noFill/>
          <a:ln w="9525">
            <a:noFill/>
          </a:ln>
        </p:spPr>
      </p:pic>
      <p:pic>
        <p:nvPicPr>
          <p:cNvPr id="18" name="Picture 6" descr="May bay sua1"/>
          <p:cNvPicPr>
            <a:picLocks noChangeAspect="1"/>
          </p:cNvPicPr>
          <p:nvPr/>
        </p:nvPicPr>
        <p:blipFill>
          <a:blip r:embed="rId6"/>
          <a:stretch>
            <a:fillRect/>
          </a:stretch>
        </p:blipFill>
        <p:spPr>
          <a:xfrm rot="1335292">
            <a:off x="4487863" y="2987675"/>
            <a:ext cx="838200" cy="609600"/>
          </a:xfrm>
          <a:prstGeom prst="rect">
            <a:avLst/>
          </a:prstGeom>
          <a:noFill/>
          <a:ln w="9525">
            <a:noFill/>
          </a:ln>
        </p:spPr>
      </p:pic>
      <p:pic>
        <p:nvPicPr>
          <p:cNvPr id="19" name="Picture 6" descr="May bay sua1"/>
          <p:cNvPicPr>
            <a:picLocks noChangeAspect="1"/>
          </p:cNvPicPr>
          <p:nvPr/>
        </p:nvPicPr>
        <p:blipFill>
          <a:blip r:embed="rId6"/>
          <a:stretch>
            <a:fillRect/>
          </a:stretch>
        </p:blipFill>
        <p:spPr>
          <a:xfrm rot="1335292">
            <a:off x="5021263" y="2835275"/>
            <a:ext cx="838200" cy="609600"/>
          </a:xfrm>
          <a:prstGeom prst="rect">
            <a:avLst/>
          </a:prstGeom>
          <a:noFill/>
          <a:ln w="9525">
            <a:noFill/>
          </a:ln>
        </p:spPr>
      </p:pic>
      <p:pic>
        <p:nvPicPr>
          <p:cNvPr id="21" name="Picture 6" descr="May bay sua1"/>
          <p:cNvPicPr>
            <a:picLocks noChangeAspect="1"/>
          </p:cNvPicPr>
          <p:nvPr/>
        </p:nvPicPr>
        <p:blipFill>
          <a:blip r:embed="rId6"/>
          <a:stretch>
            <a:fillRect/>
          </a:stretch>
        </p:blipFill>
        <p:spPr>
          <a:xfrm rot="1335292">
            <a:off x="3725863" y="2454275"/>
            <a:ext cx="838200" cy="609600"/>
          </a:xfrm>
          <a:prstGeom prst="rect">
            <a:avLst/>
          </a:prstGeom>
          <a:noFill/>
          <a:ln w="9525">
            <a:noFill/>
          </a:ln>
        </p:spPr>
      </p:pic>
      <p:pic>
        <p:nvPicPr>
          <p:cNvPr id="22" name="Picture 6" descr="May bay sua1"/>
          <p:cNvPicPr>
            <a:picLocks noChangeAspect="1"/>
          </p:cNvPicPr>
          <p:nvPr/>
        </p:nvPicPr>
        <p:blipFill>
          <a:blip r:embed="rId6"/>
          <a:stretch>
            <a:fillRect/>
          </a:stretch>
        </p:blipFill>
        <p:spPr>
          <a:xfrm rot="1335292">
            <a:off x="2430463" y="1311275"/>
            <a:ext cx="838200" cy="609600"/>
          </a:xfrm>
          <a:prstGeom prst="rect">
            <a:avLst/>
          </a:prstGeom>
          <a:noFill/>
          <a:ln w="9525">
            <a:noFill/>
          </a:ln>
        </p:spPr>
      </p:pic>
      <p:sp>
        <p:nvSpPr>
          <p:cNvPr id="19477" name="Text Box 21"/>
          <p:cNvSpPr txBox="1">
            <a:spLocks noChangeArrowheads="1"/>
          </p:cNvSpPr>
          <p:nvPr/>
        </p:nvSpPr>
        <p:spPr bwMode="auto">
          <a:xfrm>
            <a:off x="3657600" y="2438400"/>
            <a:ext cx="1371600" cy="396875"/>
          </a:xfrm>
          <a:prstGeom prst="rect">
            <a:avLst/>
          </a:prstGeom>
          <a:noFill/>
          <a:ln w="9525" algn="ctr">
            <a:noFill/>
            <a:miter lim="800000"/>
          </a:ln>
          <a:effectLst>
            <a:prstShdw prst="shdw17" dist="17961" dir="2700000">
              <a:schemeClr val="accent1">
                <a:gamma/>
                <a:shade val="60000"/>
                <a:invGamma/>
              </a:schemeClr>
            </a:prstShdw>
          </a:effectLst>
        </p:spPr>
        <p:txBody>
          <a:bodyPr>
            <a:spAutoFit/>
          </a:bodyPr>
          <a:p>
            <a:pPr algn="ctr" eaLnBrk="0" hangingPunct="0">
              <a:spcBef>
                <a:spcPct val="50000"/>
              </a:spcBef>
            </a:pPr>
            <a:r>
              <a:rPr sz="2000" b="1">
                <a:solidFill>
                  <a:srgbClr val="0000FF"/>
                </a:solidFill>
                <a:latin typeface="Times New Roman" panose="02020603050405020304" pitchFamily="18" charset="0"/>
              </a:rPr>
              <a:t>NGHỆ AN</a:t>
            </a:r>
            <a:endParaRPr sz="2000" b="1">
              <a:solidFill>
                <a:srgbClr val="0000FF"/>
              </a:solidFill>
              <a:latin typeface="Times New Roman" panose="02020603050405020304" pitchFamily="18" charset="0"/>
            </a:endParaRPr>
          </a:p>
        </p:txBody>
      </p:sp>
      <p:sp>
        <p:nvSpPr>
          <p:cNvPr id="19478" name="Text Box 22"/>
          <p:cNvSpPr txBox="1">
            <a:spLocks noChangeArrowheads="1"/>
          </p:cNvSpPr>
          <p:nvPr/>
        </p:nvSpPr>
        <p:spPr bwMode="auto">
          <a:xfrm>
            <a:off x="4876800" y="4953000"/>
            <a:ext cx="1524000" cy="396875"/>
          </a:xfrm>
          <a:prstGeom prst="rect">
            <a:avLst/>
          </a:prstGeom>
          <a:noFill/>
          <a:ln w="9525" algn="ctr">
            <a:noFill/>
            <a:miter lim="800000"/>
          </a:ln>
          <a:effectLst>
            <a:prstShdw prst="shdw17" dist="17961" dir="2700000">
              <a:schemeClr val="accent1">
                <a:gamma/>
                <a:shade val="60000"/>
                <a:invGamma/>
              </a:schemeClr>
            </a:prstShdw>
          </a:effectLst>
        </p:spPr>
        <p:txBody>
          <a:bodyPr>
            <a:spAutoFit/>
          </a:bodyPr>
          <a:p>
            <a:pPr algn="ctr" eaLnBrk="0" hangingPunct="0">
              <a:spcBef>
                <a:spcPct val="50000"/>
              </a:spcBef>
            </a:pPr>
            <a:r>
              <a:rPr sz="2000" b="1">
                <a:solidFill>
                  <a:srgbClr val="0000FF"/>
                </a:solidFill>
                <a:latin typeface="Times New Roman" panose="02020603050405020304" pitchFamily="18" charset="0"/>
              </a:rPr>
              <a:t>HÀ TĨNH</a:t>
            </a:r>
            <a:endParaRPr sz="2000" b="1">
              <a:solidFill>
                <a:srgbClr val="0000FF"/>
              </a:solidFill>
              <a:latin typeface="Times New Roman" panose="02020603050405020304" pitchFamily="18" charset="0"/>
            </a:endParaRPr>
          </a:p>
        </p:txBody>
      </p:sp>
      <p:sp>
        <p:nvSpPr>
          <p:cNvPr id="19481" name="Text Box 25"/>
          <p:cNvSpPr txBox="1">
            <a:spLocks noChangeArrowheads="1"/>
          </p:cNvSpPr>
          <p:nvPr/>
        </p:nvSpPr>
        <p:spPr bwMode="auto">
          <a:xfrm>
            <a:off x="4876800" y="3124200"/>
            <a:ext cx="1219200" cy="396875"/>
          </a:xfrm>
          <a:prstGeom prst="rect">
            <a:avLst/>
          </a:prstGeom>
          <a:noFill/>
          <a:ln w="9525" algn="ctr">
            <a:noFill/>
            <a:miter lim="800000"/>
          </a:ln>
          <a:effectLst>
            <a:prstShdw prst="shdw17" dist="17961" dir="2700000">
              <a:schemeClr val="accent1">
                <a:gamma/>
                <a:shade val="60000"/>
                <a:invGamma/>
              </a:schemeClr>
            </a:prstShdw>
          </a:effectLst>
        </p:spPr>
        <p:txBody>
          <a:bodyPr>
            <a:spAutoFit/>
          </a:bodyPr>
          <a:lstStyle/>
          <a:p>
            <a:pPr marR="0" algn="ctr" defTabSz="914400" eaLnBrk="0" hangingPunct="0">
              <a:spcBef>
                <a:spcPct val="50000"/>
              </a:spcBef>
              <a:buClrTx/>
              <a:buSzTx/>
              <a:buFontTx/>
              <a:buNone/>
              <a:defRPr/>
            </a:pPr>
            <a:r>
              <a:rPr kumimoji="0" lang="en-US" sz="2000" b="1" kern="1200" cap="none" spc="0" normalizeH="0" baseline="0" noProof="0" dirty="0">
                <a:solidFill>
                  <a:srgbClr val="000000"/>
                </a:solidFill>
                <a:latin typeface="Times New Roman" panose="02020603050405020304" pitchFamily="18" charset="0"/>
                <a:ea typeface="+mn-ea"/>
                <a:cs typeface="+mn-cs"/>
              </a:rPr>
              <a:t>VINH</a:t>
            </a:r>
            <a:endParaRPr kumimoji="0" lang="en-US" sz="2000" b="1" kern="1200" cap="none" spc="0" normalizeH="0" baseline="0" noProof="0" dirty="0">
              <a:solidFill>
                <a:srgbClr val="000000"/>
              </a:solidFill>
              <a:latin typeface="Times New Roman" panose="02020603050405020304" pitchFamily="18" charset="0"/>
              <a:ea typeface="+mn-ea"/>
              <a:cs typeface="+mn-cs"/>
            </a:endParaRPr>
          </a:p>
        </p:txBody>
      </p:sp>
      <p:pic>
        <p:nvPicPr>
          <p:cNvPr id="2" name="Picture 3" descr="CAMPFIRE"/>
          <p:cNvPicPr>
            <a:picLocks noChangeAspect="1"/>
          </p:cNvPicPr>
          <p:nvPr/>
        </p:nvPicPr>
        <p:blipFill>
          <a:blip r:embed="rId3"/>
          <a:stretch>
            <a:fillRect/>
          </a:stretch>
        </p:blipFill>
        <p:spPr>
          <a:xfrm>
            <a:off x="3886200" y="1981200"/>
            <a:ext cx="449263" cy="495300"/>
          </a:xfrm>
          <a:prstGeom prst="rect">
            <a:avLst/>
          </a:prstGeom>
          <a:noFill/>
          <a:ln w="9525">
            <a:noFill/>
          </a:ln>
        </p:spPr>
      </p:pic>
      <p:pic>
        <p:nvPicPr>
          <p:cNvPr id="3" name="Picture 3" descr="CAMPFIRE"/>
          <p:cNvPicPr>
            <a:picLocks noChangeAspect="1"/>
          </p:cNvPicPr>
          <p:nvPr/>
        </p:nvPicPr>
        <p:blipFill>
          <a:blip r:embed="rId3"/>
          <a:stretch>
            <a:fillRect/>
          </a:stretch>
        </p:blipFill>
        <p:spPr>
          <a:xfrm>
            <a:off x="5562600" y="3200400"/>
            <a:ext cx="449263" cy="495300"/>
          </a:xfrm>
          <a:prstGeom prst="rect">
            <a:avLst/>
          </a:prstGeom>
          <a:noFill/>
          <a:ln w="9525">
            <a:noFill/>
          </a:ln>
        </p:spPr>
      </p:pic>
      <p:pic>
        <p:nvPicPr>
          <p:cNvPr id="28" name="Picture 6" descr="May bay sua1"/>
          <p:cNvPicPr>
            <a:picLocks noChangeAspect="1"/>
          </p:cNvPicPr>
          <p:nvPr/>
        </p:nvPicPr>
        <p:blipFill>
          <a:blip r:embed="rId6"/>
          <a:stretch>
            <a:fillRect/>
          </a:stretch>
        </p:blipFill>
        <p:spPr>
          <a:xfrm rot="1335292">
            <a:off x="4792663" y="3292475"/>
            <a:ext cx="838200" cy="609600"/>
          </a:xfrm>
          <a:prstGeom prst="rect">
            <a:avLst/>
          </a:prstGeom>
          <a:noFill/>
          <a:ln w="9525">
            <a:noFill/>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77"/>
                                        </p:tgtEl>
                                        <p:attrNameLst>
                                          <p:attrName>style.visibility</p:attrName>
                                        </p:attrNameLst>
                                      </p:cBhvr>
                                      <p:to>
                                        <p:strVal val="visible"/>
                                      </p:to>
                                    </p:set>
                                    <p:animEffect transition="in" filter="blinds(horizontal)">
                                      <p:cBhvr>
                                        <p:cTn id="7" dur="500"/>
                                        <p:tgtEl>
                                          <p:spTgt spid="1947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478"/>
                                        </p:tgtEl>
                                        <p:attrNameLst>
                                          <p:attrName>style.visibility</p:attrName>
                                        </p:attrNameLst>
                                      </p:cBhvr>
                                      <p:to>
                                        <p:strVal val="visible"/>
                                      </p:to>
                                    </p:set>
                                    <p:animEffect transition="in" filter="box(in)">
                                      <p:cBhvr>
                                        <p:cTn id="12" dur="500"/>
                                        <p:tgtEl>
                                          <p:spTgt spid="1947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481"/>
                                        </p:tgtEl>
                                        <p:attrNameLst>
                                          <p:attrName>style.visibility</p:attrName>
                                        </p:attrNameLst>
                                      </p:cBhvr>
                                      <p:to>
                                        <p:strVal val="visible"/>
                                      </p:to>
                                    </p:set>
                                    <p:animEffect transition="in" filter="box(in)">
                                      <p:cBhvr>
                                        <p:cTn id="17" dur="500"/>
                                        <p:tgtEl>
                                          <p:spTgt spid="1948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3000"/>
                                        <p:tgtEl>
                                          <p:spTgt spid="10"/>
                                        </p:tgtEl>
                                      </p:cBhvr>
                                    </p:animEffect>
                                    <p:anim calcmode="lin" valueType="num">
                                      <p:cBhvr>
                                        <p:cTn id="28" dur="3000" fill="hold"/>
                                        <p:tgtEl>
                                          <p:spTgt spid="10"/>
                                        </p:tgtEl>
                                        <p:attrNameLst>
                                          <p:attrName>ppt_x</p:attrName>
                                        </p:attrNameLst>
                                      </p:cBhvr>
                                      <p:tavLst>
                                        <p:tav tm="0">
                                          <p:val>
                                            <p:strVal val="#ppt_x"/>
                                          </p:val>
                                        </p:tav>
                                        <p:tav tm="100000">
                                          <p:val>
                                            <p:strVal val="#ppt_x"/>
                                          </p:val>
                                        </p:tav>
                                      </p:tavLst>
                                    </p:anim>
                                    <p:anim calcmode="lin" valueType="num">
                                      <p:cBhvr>
                                        <p:cTn id="29" dur="3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0"/>
                                        <p:tgtEl>
                                          <p:spTgt spid="3"/>
                                        </p:tgtEl>
                                      </p:cBhvr>
                                    </p:animEffect>
                                    <p:anim calcmode="lin" valueType="num">
                                      <p:cBhvr>
                                        <p:cTn id="35" dur="5000" fill="hold"/>
                                        <p:tgtEl>
                                          <p:spTgt spid="3"/>
                                        </p:tgtEl>
                                        <p:attrNameLst>
                                          <p:attrName>ppt_x</p:attrName>
                                        </p:attrNameLst>
                                      </p:cBhvr>
                                      <p:tavLst>
                                        <p:tav tm="0">
                                          <p:val>
                                            <p:strVal val="#ppt_x"/>
                                          </p:val>
                                        </p:tav>
                                        <p:tav tm="100000">
                                          <p:val>
                                            <p:strVal val="#ppt_x"/>
                                          </p:val>
                                        </p:tav>
                                      </p:tavLst>
                                    </p:anim>
                                    <p:anim calcmode="lin" valueType="num">
                                      <p:cBhvr>
                                        <p:cTn id="36" dur="5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0" fill="hold"/>
                                        <p:tgtEl>
                                          <p:spTgt spid="7"/>
                                        </p:tgtEl>
                                        <p:attrNameLst>
                                          <p:attrName>ppt_x</p:attrName>
                                        </p:attrNameLst>
                                      </p:cBhvr>
                                      <p:tavLst>
                                        <p:tav tm="0">
                                          <p:val>
                                            <p:strVal val="#ppt_x"/>
                                          </p:val>
                                        </p:tav>
                                        <p:tav tm="100000">
                                          <p:val>
                                            <p:strVal val="#ppt_x"/>
                                          </p:val>
                                        </p:tav>
                                      </p:tavLst>
                                    </p:anim>
                                    <p:anim calcmode="lin" valueType="num">
                                      <p:cBhvr additive="base">
                                        <p:cTn id="42" dur="5000" fill="hold"/>
                                        <p:tgtEl>
                                          <p:spTgt spid="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7" name="explode.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3"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2000" fill="hold"/>
                                        <p:tgtEl>
                                          <p:spTgt spid="11"/>
                                        </p:tgtEl>
                                        <p:attrNameLst>
                                          <p:attrName>ppt_x</p:attrName>
                                        </p:attrNameLst>
                                      </p:cBhvr>
                                      <p:tavLst>
                                        <p:tav tm="0">
                                          <p:val>
                                            <p:strVal val="1+#ppt_w/2"/>
                                          </p:val>
                                        </p:tav>
                                        <p:tav tm="100000">
                                          <p:val>
                                            <p:strVal val="#ppt_x"/>
                                          </p:val>
                                        </p:tav>
                                      </p:tavLst>
                                    </p:anim>
                                    <p:anim calcmode="lin" valueType="num">
                                      <p:cBhvr additive="base">
                                        <p:cTn id="48" dur="2000" fill="hold"/>
                                        <p:tgtEl>
                                          <p:spTgt spid="1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8" name="bomb.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9" fill="hold"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0" fill="hold"/>
                                        <p:tgtEl>
                                          <p:spTgt spid="19"/>
                                        </p:tgtEl>
                                        <p:attrNameLst>
                                          <p:attrName>ppt_x</p:attrName>
                                        </p:attrNameLst>
                                      </p:cBhvr>
                                      <p:tavLst>
                                        <p:tav tm="0">
                                          <p:val>
                                            <p:strVal val="0-#ppt_w/2"/>
                                          </p:val>
                                        </p:tav>
                                        <p:tav tm="100000">
                                          <p:val>
                                            <p:strVal val="#ppt_x"/>
                                          </p:val>
                                        </p:tav>
                                      </p:tavLst>
                                    </p:anim>
                                    <p:anim calcmode="lin" valueType="num">
                                      <p:cBhvr additive="base">
                                        <p:cTn id="54" dur="5000" fill="hold"/>
                                        <p:tgtEl>
                                          <p:spTgt spid="1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8" name="bomb.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9"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0-#ppt_w/2"/>
                                          </p:val>
                                        </p:tav>
                                        <p:tav tm="100000">
                                          <p:val>
                                            <p:strVal val="#ppt_x"/>
                                          </p:val>
                                        </p:tav>
                                      </p:tavLst>
                                    </p:anim>
                                    <p:anim calcmode="lin" valueType="num">
                                      <p:cBhvr additive="base">
                                        <p:cTn id="60" dur="500" fill="hold"/>
                                        <p:tgtEl>
                                          <p:spTgt spid="2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8" name="bomb.wav"/>
                                        </p:tgtEl>
                                      </p:cMediaNode>
                                    </p:audio>
                                  </p:subTnLst>
                                </p:cTn>
                              </p:par>
                            </p:childTnLst>
                          </p:cTn>
                        </p:par>
                      </p:childTnLst>
                    </p:cTn>
                  </p:par>
                  <p:par>
                    <p:cTn id="61" fill="hold">
                      <p:stCondLst>
                        <p:cond delay="indefinite"/>
                      </p:stCondLst>
                      <p:childTnLst>
                        <p:par>
                          <p:cTn id="62" fill="hold">
                            <p:stCondLst>
                              <p:cond delay="0"/>
                            </p:stCondLst>
                            <p:childTnLst>
                              <p:par>
                                <p:cTn id="63" presetID="2" presetClass="entr" presetSubtype="9" fill="hold" nodeType="click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additive="base">
                                        <p:cTn id="65" dur="500" fill="hold"/>
                                        <p:tgtEl>
                                          <p:spTgt spid="18"/>
                                        </p:tgtEl>
                                        <p:attrNameLst>
                                          <p:attrName>ppt_x</p:attrName>
                                        </p:attrNameLst>
                                      </p:cBhvr>
                                      <p:tavLst>
                                        <p:tav tm="0">
                                          <p:val>
                                            <p:strVal val="0-#ppt_w/2"/>
                                          </p:val>
                                        </p:tav>
                                        <p:tav tm="100000">
                                          <p:val>
                                            <p:strVal val="#ppt_x"/>
                                          </p:val>
                                        </p:tav>
                                      </p:tavLst>
                                    </p:anim>
                                    <p:anim calcmode="lin" valueType="num">
                                      <p:cBhvr additive="base">
                                        <p:cTn id="66" dur="500" fill="hold"/>
                                        <p:tgtEl>
                                          <p:spTgt spid="1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8" name="bomb.wav"/>
                                        </p:tgtEl>
                                      </p:cMediaNode>
                                    </p:audio>
                                  </p:subTnLst>
                                </p:cTn>
                              </p:par>
                            </p:childTnLst>
                          </p:cTn>
                        </p:par>
                      </p:childTnLst>
                    </p:cTn>
                  </p:par>
                  <p:par>
                    <p:cTn id="67" fill="hold">
                      <p:stCondLst>
                        <p:cond delay="indefinite"/>
                      </p:stCondLst>
                      <p:childTnLst>
                        <p:par>
                          <p:cTn id="68" fill="hold">
                            <p:stCondLst>
                              <p:cond delay="0"/>
                            </p:stCondLst>
                            <p:childTnLst>
                              <p:par>
                                <p:cTn id="69" presetID="2" presetClass="entr" presetSubtype="9"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1000" fill="hold"/>
                                        <p:tgtEl>
                                          <p:spTgt spid="22"/>
                                        </p:tgtEl>
                                        <p:attrNameLst>
                                          <p:attrName>ppt_x</p:attrName>
                                        </p:attrNameLst>
                                      </p:cBhvr>
                                      <p:tavLst>
                                        <p:tav tm="0">
                                          <p:val>
                                            <p:strVal val="0-#ppt_w/2"/>
                                          </p:val>
                                        </p:tav>
                                        <p:tav tm="100000">
                                          <p:val>
                                            <p:strVal val="#ppt_x"/>
                                          </p:val>
                                        </p:tav>
                                      </p:tavLst>
                                    </p:anim>
                                    <p:anim calcmode="lin" valueType="num">
                                      <p:cBhvr additive="base">
                                        <p:cTn id="72" dur="1000" fill="hold"/>
                                        <p:tgtEl>
                                          <p:spTgt spid="2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8" name="bomb.wav"/>
                                        </p:tgtEl>
                                      </p:cMediaNode>
                                    </p:audio>
                                  </p:subTnLst>
                                </p:cTn>
                              </p:par>
                            </p:childTnLst>
                          </p:cTn>
                        </p:par>
                      </p:childTnLst>
                    </p:cTn>
                  </p:par>
                  <p:par>
                    <p:cTn id="73" fill="hold">
                      <p:stCondLst>
                        <p:cond delay="indefinite"/>
                      </p:stCondLst>
                      <p:childTnLst>
                        <p:par>
                          <p:cTn id="74" fill="hold">
                            <p:stCondLst>
                              <p:cond delay="0"/>
                            </p:stCondLst>
                            <p:childTnLst>
                              <p:par>
                                <p:cTn id="75" presetID="2" presetClass="entr" presetSubtype="9" fill="hold" nodeType="click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additive="base">
                                        <p:cTn id="77" dur="500" fill="hold"/>
                                        <p:tgtEl>
                                          <p:spTgt spid="28"/>
                                        </p:tgtEl>
                                        <p:attrNameLst>
                                          <p:attrName>ppt_x</p:attrName>
                                        </p:attrNameLst>
                                      </p:cBhvr>
                                      <p:tavLst>
                                        <p:tav tm="0">
                                          <p:val>
                                            <p:strVal val="0-#ppt_w/2"/>
                                          </p:val>
                                        </p:tav>
                                        <p:tav tm="100000">
                                          <p:val>
                                            <p:strVal val="#ppt_x"/>
                                          </p:val>
                                        </p:tav>
                                      </p:tavLst>
                                    </p:anim>
                                    <p:anim calcmode="lin" valueType="num">
                                      <p:cBhvr additive="base">
                                        <p:cTn id="78" dur="500" fill="hold"/>
                                        <p:tgtEl>
                                          <p:spTgt spid="2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8" name="bomb.wav"/>
                                        </p:tgtEl>
                                      </p:cMediaNode>
                                    </p:audio>
                                  </p:subTnLst>
                                </p:cTn>
                              </p:par>
                            </p:childTnLst>
                          </p:cTn>
                        </p:par>
                      </p:childTnLst>
                    </p:cTn>
                  </p:par>
                  <p:par>
                    <p:cTn id="79" fill="hold">
                      <p:stCondLst>
                        <p:cond delay="indefinite"/>
                      </p:stCondLst>
                      <p:childTnLst>
                        <p:par>
                          <p:cTn id="80" fill="hold">
                            <p:stCondLst>
                              <p:cond delay="0"/>
                            </p:stCondLst>
                            <p:childTnLst>
                              <p:par>
                                <p:cTn id="81" presetID="2" presetClass="entr" presetSubtype="9"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additive="base">
                                        <p:cTn id="83" dur="1000" fill="hold"/>
                                        <p:tgtEl>
                                          <p:spTgt spid="12"/>
                                        </p:tgtEl>
                                        <p:attrNameLst>
                                          <p:attrName>ppt_x</p:attrName>
                                        </p:attrNameLst>
                                      </p:cBhvr>
                                      <p:tavLst>
                                        <p:tav tm="0">
                                          <p:val>
                                            <p:strVal val="0-#ppt_w/2"/>
                                          </p:val>
                                        </p:tav>
                                        <p:tav tm="100000">
                                          <p:val>
                                            <p:strVal val="#ppt_x"/>
                                          </p:val>
                                        </p:tav>
                                      </p:tavLst>
                                    </p:anim>
                                    <p:anim calcmode="lin" valueType="num">
                                      <p:cBhvr additive="base">
                                        <p:cTn id="84" dur="1000" fill="hold"/>
                                        <p:tgtEl>
                                          <p:spTgt spid="1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81"/>
                                            </p:cond>
                                          </p:stCondLst>
                                          <p:endCondLst>
                                            <p:cond evt="onStopAudio" delay="0">
                                              <p:tgtEl>
                                                <p:sldTgt/>
                                              </p:tgtEl>
                                            </p:cond>
                                          </p:endCondLst>
                                        </p:cTn>
                                        <p:tgtEl>
                                          <p:sndTgt r:embed="rId8"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7" grpId="0"/>
      <p:bldP spid="19478" grpId="0"/>
      <p:bldP spid="19481" grpId="0"/>
    </p:bldLst>
  </p:timing>
</p:sld>
</file>

<file path=ppt/theme/theme1.xml><?xml version="1.0" encoding="utf-8"?>
<a:theme xmlns:a="http://schemas.openxmlformats.org/drawingml/2006/main" name="Ripple">
  <a:themeElements>
    <a:clrScheme name="">
      <a:dk1>
        <a:srgbClr val="000000"/>
      </a:dk1>
      <a:lt1>
        <a:srgbClr val="EAEAEA"/>
      </a:lt1>
      <a:dk2>
        <a:srgbClr val="000000"/>
      </a:dk2>
      <a:lt2>
        <a:srgbClr val="B2B2B2"/>
      </a:lt2>
      <a:accent1>
        <a:srgbClr val="A4BCC4"/>
      </a:accent1>
      <a:accent2>
        <a:srgbClr val="FFFFFF"/>
      </a:accent2>
      <a:accent3>
        <a:srgbClr val="F2F2F2"/>
      </a:accent3>
      <a:accent4>
        <a:srgbClr val="000000"/>
      </a:accent4>
      <a:accent5>
        <a:srgbClr val="CFDADE"/>
      </a:accent5>
      <a:accent6>
        <a:srgbClr val="E5E5E5"/>
      </a:accent6>
      <a:hlink>
        <a:srgbClr val="0066FF"/>
      </a:hlink>
      <a:folHlink>
        <a:srgbClr val="00CC66"/>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254A"/>
        </a:lt1>
        <a:dk2>
          <a:srgbClr val="C0C0C0"/>
        </a:dk2>
        <a:lt2>
          <a:srgbClr val="2B2B85"/>
        </a:lt2>
        <a:accent1>
          <a:srgbClr val="0099FF"/>
        </a:accent1>
        <a:accent2>
          <a:srgbClr val="006699"/>
        </a:accent2>
        <a:accent3>
          <a:srgbClr val="AAABB2"/>
        </a:accent3>
        <a:accent4>
          <a:srgbClr val="DCDCDC"/>
        </a:accent4>
        <a:accent5>
          <a:srgbClr val="AACAFF"/>
        </a:accent5>
        <a:accent6>
          <a:srgbClr val="005B89"/>
        </a:accent6>
        <a:hlink>
          <a:srgbClr val="99CCFF"/>
        </a:hlink>
        <a:folHlink>
          <a:srgbClr val="8F8FB5"/>
        </a:folHlink>
      </a:clrScheme>
      <a:clrMap bg1="lt1" tx1="dk1" bg2="lt2" tx2="dk2" accent1="accent1" accent2="accent2" accent3="accent3" accent4="accent4" accent5="accent5" accent6="accent6" hlink="hlink" folHlink="folHlink"/>
    </a:extraClrScheme>
    <a:extraClrScheme>
      <a:clrScheme name="">
        <a:dk1>
          <a:srgbClr val="FFFFFF"/>
        </a:dk1>
        <a:lt1>
          <a:srgbClr val="466886"/>
        </a:lt1>
        <a:dk2>
          <a:srgbClr val="CCECFF"/>
        </a:dk2>
        <a:lt2>
          <a:srgbClr val="3B4B5D"/>
        </a:lt2>
        <a:accent1>
          <a:srgbClr val="6D9D97"/>
        </a:accent1>
        <a:accent2>
          <a:srgbClr val="53718C"/>
        </a:accent2>
        <a:accent3>
          <a:srgbClr val="B1B9C3"/>
        </a:accent3>
        <a:accent4>
          <a:srgbClr val="DCDCDC"/>
        </a:accent4>
        <a:accent5>
          <a:srgbClr val="BBCCC9"/>
        </a:accent5>
        <a:accent6>
          <a:srgbClr val="4A657D"/>
        </a:accent6>
        <a:hlink>
          <a:srgbClr val="99CCFF"/>
        </a:hlink>
        <a:folHlink>
          <a:srgbClr val="A97CF2"/>
        </a:folHlink>
      </a:clrScheme>
      <a:clrMap bg1="lt1" tx1="dk1" bg2="lt2" tx2="dk2" accent1="accent1" accent2="accent2" accent3="accent3" accent4="accent4" accent5="accent5" accent6="accent6" hlink="hlink" folHlink="folHlink"/>
    </a:extraClrScheme>
    <a:extraClrScheme>
      <a:clrScheme name="">
        <a:dk1>
          <a:srgbClr val="FFFFFF"/>
        </a:dk1>
        <a:lt1>
          <a:srgbClr val="0068AE"/>
        </a:lt1>
        <a:dk2>
          <a:srgbClr val="CCECFF"/>
        </a:dk2>
        <a:lt2>
          <a:srgbClr val="008AE8"/>
        </a:lt2>
        <a:accent1>
          <a:srgbClr val="009999"/>
        </a:accent1>
        <a:accent2>
          <a:srgbClr val="0088E4"/>
        </a:accent2>
        <a:accent3>
          <a:srgbClr val="AAB9D3"/>
        </a:accent3>
        <a:accent4>
          <a:srgbClr val="DCDCDC"/>
        </a:accent4>
        <a:accent5>
          <a:srgbClr val="AACACA"/>
        </a:accent5>
        <a:accent6>
          <a:srgbClr val="0079CC"/>
        </a:accent6>
        <a:hlink>
          <a:srgbClr val="99FF99"/>
        </a:hlink>
        <a:folHlink>
          <a:srgbClr val="AFE1FF"/>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D9D9FF"/>
        </a:dk2>
        <a:lt2>
          <a:srgbClr val="9B69FF"/>
        </a:lt2>
        <a:accent1>
          <a:srgbClr val="66CCFF"/>
        </a:accent1>
        <a:accent2>
          <a:srgbClr val="9966FF"/>
        </a:accent2>
        <a:accent3>
          <a:srgbClr val="B9B9CA"/>
        </a:accent3>
        <a:accent4>
          <a:srgbClr val="DCDCDC"/>
        </a:accent4>
        <a:accent5>
          <a:srgbClr val="B9E2FF"/>
        </a:accent5>
        <a:accent6>
          <a:srgbClr val="895BE5"/>
        </a:accent6>
        <a:hlink>
          <a:srgbClr val="0099CC"/>
        </a:hlink>
        <a:folHlink>
          <a:srgbClr val="003399"/>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CC"/>
        </a:dk2>
        <a:lt2>
          <a:srgbClr val="008080"/>
        </a:lt2>
        <a:accent1>
          <a:srgbClr val="0099FF"/>
        </a:accent1>
        <a:accent2>
          <a:srgbClr val="008080"/>
        </a:accent2>
        <a:accent3>
          <a:srgbClr val="AAB9B9"/>
        </a:accent3>
        <a:accent4>
          <a:srgbClr val="DCDCDC"/>
        </a:accent4>
        <a:accent5>
          <a:srgbClr val="AACAFF"/>
        </a:accent5>
        <a:accent6>
          <a:srgbClr val="007272"/>
        </a:accent6>
        <a:hlink>
          <a:srgbClr val="1ACE9F"/>
        </a:hlink>
        <a:folHlink>
          <a:srgbClr val="A5B5CD"/>
        </a:folHlink>
      </a:clrScheme>
      <a:clrMap bg1="lt1" tx1="dk1" bg2="lt2" tx2="dk2" accent1="accent1" accent2="accent2" accent3="accent3" accent4="accent4" accent5="accent5" accent6="accent6" hlink="hlink" folHlink="folHlink"/>
    </a:extraClrScheme>
    <a:extraClrScheme>
      <a:clrScheme name="">
        <a:dk1>
          <a:srgbClr val="FFFFFF"/>
        </a:dk1>
        <a:lt1>
          <a:srgbClr val="A3BBA9"/>
        </a:lt1>
        <a:dk2>
          <a:srgbClr val="007D80"/>
        </a:dk2>
        <a:lt2>
          <a:srgbClr val="CDD9D1"/>
        </a:lt2>
        <a:accent1>
          <a:srgbClr val="9CA8A4"/>
        </a:accent1>
        <a:accent2>
          <a:srgbClr val="CBD7CE"/>
        </a:accent2>
        <a:accent3>
          <a:srgbClr val="CED9D1"/>
        </a:accent3>
        <a:accent4>
          <a:srgbClr val="DCDCDC"/>
        </a:accent4>
        <a:accent5>
          <a:srgbClr val="CBD0CF"/>
        </a:accent5>
        <a:accent6>
          <a:srgbClr val="B6C1B8"/>
        </a:accent6>
        <a:hlink>
          <a:srgbClr val="009900"/>
        </a:hlink>
        <a:folHlink>
          <a:srgbClr val="009999"/>
        </a:folHlink>
      </a:clrScheme>
      <a:clrMap bg1="lt1" tx1="dk1" bg2="lt2" tx2="dk2" accent1="accent1" accent2="accent2" accent3="accent3" accent4="accent4" accent5="accent5" accent6="accent6" hlink="hlink" folHlink="folHlink"/>
    </a:extraClrScheme>
    <a:extraClrScheme>
      <a:clrScheme name="">
        <a:dk1>
          <a:srgbClr val="DCDAD0"/>
        </a:dk1>
        <a:lt1>
          <a:srgbClr val="525040"/>
        </a:lt1>
        <a:dk2>
          <a:srgbClr val="D3D2A6"/>
        </a:dk2>
        <a:lt2>
          <a:srgbClr val="686B5D"/>
        </a:lt2>
        <a:accent1>
          <a:srgbClr val="5D8770"/>
        </a:accent1>
        <a:accent2>
          <a:srgbClr val="686B5D"/>
        </a:accent2>
        <a:accent3>
          <a:srgbClr val="B3B3B0"/>
        </a:accent3>
        <a:accent4>
          <a:srgbClr val="BDBCB3"/>
        </a:accent4>
        <a:accent5>
          <a:srgbClr val="B6C3BC"/>
        </a:accent5>
        <a:accent6>
          <a:srgbClr val="5D5F53"/>
        </a:accent6>
        <a:hlink>
          <a:srgbClr val="85B7A9"/>
        </a:hlink>
        <a:folHlink>
          <a:srgbClr val="B89362"/>
        </a:folHlink>
      </a:clrScheme>
      <a:clrMap bg1="lt1" tx1="dk1" bg2="lt2" tx2="dk2" accent1="accent1" accent2="accent2" accent3="accent3" accent4="accent4" accent5="accent5" accent6="accent6" hlink="hlink" folHlink="folHlink"/>
    </a:extraClrScheme>
    <a:extraClrScheme>
      <a:clrScheme name="">
        <a:dk1>
          <a:srgbClr val="000000"/>
        </a:dk1>
        <a:lt1>
          <a:srgbClr val="EAEAEA"/>
        </a:lt1>
        <a:dk2>
          <a:srgbClr val="000000"/>
        </a:dk2>
        <a:lt2>
          <a:srgbClr val="B2B2B2"/>
        </a:lt2>
        <a:accent1>
          <a:srgbClr val="A4BCC4"/>
        </a:accent1>
        <a:accent2>
          <a:srgbClr val="FFFFFF"/>
        </a:accent2>
        <a:accent3>
          <a:srgbClr val="F2F2F2"/>
        </a:accent3>
        <a:accent4>
          <a:srgbClr val="000000"/>
        </a:accent4>
        <a:accent5>
          <a:srgbClr val="CFDADE"/>
        </a:accent5>
        <a:accent6>
          <a:srgbClr val="E5E5E5"/>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
        <a:dk1>
          <a:srgbClr val="000000"/>
        </a:dk1>
        <a:lt1>
          <a:srgbClr val="D7D1B9"/>
        </a:lt1>
        <a:dk2>
          <a:srgbClr val="B39257"/>
        </a:dk2>
        <a:lt2>
          <a:srgbClr val="B1A887"/>
        </a:lt2>
        <a:accent1>
          <a:srgbClr val="FFCC66"/>
        </a:accent1>
        <a:accent2>
          <a:srgbClr val="E6E3AC"/>
        </a:accent2>
        <a:accent3>
          <a:srgbClr val="E8E4D8"/>
        </a:accent3>
        <a:accent4>
          <a:srgbClr val="000000"/>
        </a:accent4>
        <a:accent5>
          <a:srgbClr val="FFE2B9"/>
        </a:accent5>
        <a:accent6>
          <a:srgbClr val="CECB9A"/>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9084</Words>
  <Application>WPS Presentation</Application>
  <PresentationFormat>On-screen Show</PresentationFormat>
  <Paragraphs>419</Paragraphs>
  <Slides>24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Arial</vt:lpstr>
      <vt:lpstr>SimSun</vt:lpstr>
      <vt:lpstr>Wingdings</vt:lpstr>
      <vt:lpstr>Times New Roman</vt:lpstr>
      <vt:lpstr>VNI-Times</vt:lpstr>
      <vt:lpstr>Segoe Print</vt:lpstr>
      <vt:lpstr>Microsoft YaHei</vt:lpstr>
      <vt:lpstr>Arial Unicode MS</vt:lpstr>
      <vt:lpstr>Calibri</vt:lpstr>
      <vt:lpstr>VNI-Auchon</vt:lpstr>
      <vt:lpstr>Ripple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87</cp:revision>
  <dcterms:created xsi:type="dcterms:W3CDTF">2010-10-20T12:34:42Z</dcterms:created>
  <dcterms:modified xsi:type="dcterms:W3CDTF">2021-11-07T18:02:24Z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80C06151D12B4C429460B9F7F917F590</vt:lpwstr>
  </property>
  <property fmtid="{D5CDD505-2E9C-101B-9397-08002B2CF9AE}" pid="3" name="KSOProductBuildVer">
    <vt:lpwstr>1033-11.2.0.10351</vt:lpwstr>
  </property>
</Properties>
</file>